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Gloria Hallelujah"/>
      <p:regular r:id="rId32"/>
    </p:embeddedFont>
    <p:embeddedFont>
      <p:font typeface="Just Another Hand"/>
      <p:regular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33" Type="http://schemas.openxmlformats.org/officeDocument/2006/relationships/font" Target="fonts/JustAnotherHand-regular.fntdata"/><Relationship Id="rId32" Type="http://schemas.openxmlformats.org/officeDocument/2006/relationships/font" Target="fonts/GloriaHallelujah-regular.fntdata"/><Relationship Id="rId35" Type="http://schemas.openxmlformats.org/officeDocument/2006/relationships/font" Target="fonts/OpenSans-bold.fntdata"/><Relationship Id="rId34" Type="http://schemas.openxmlformats.org/officeDocument/2006/relationships/font" Target="fonts/OpenSans-regular.fntdata"/><Relationship Id="rId37" Type="http://schemas.openxmlformats.org/officeDocument/2006/relationships/font" Target="fonts/OpenSans-boldItalic.fntdata"/><Relationship Id="rId36" Type="http://schemas.openxmlformats.org/officeDocument/2006/relationships/font" Target="fonts/OpenSans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29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0f1f795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0f1f795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cf918044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5cf918044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448ec390c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448ec390c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0f1f795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0f1f795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0f1f795c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0f1f795c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0f1f795cd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70f1f795cd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cf918044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5cf918044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0f1f795cd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0f1f795cd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0f1f795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0f1f795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ea6e0f06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ea6e0f06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f1f795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f1f795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0f1f795c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0f1f795c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69f1bbc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69f1bbc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0f1f795c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0f1f795c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0f1f795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0f1f795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0f1f795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0f1f795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0f1f795c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0f1f795c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5cf918044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5cf918044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911100" y="1650025"/>
            <a:ext cx="7321800" cy="19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1678600" y="3429263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>
            <a:off x="-144200" y="-104125"/>
            <a:ext cx="9407740" cy="5342125"/>
          </a:xfrm>
          <a:custGeom>
            <a:rect b="b" l="l" r="r" t="t"/>
            <a:pathLst>
              <a:path extrusionOk="0" h="213685" w="363058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5" name="Google Shape;55;p11"/>
          <p:cNvSpPr/>
          <p:nvPr/>
        </p:nvSpPr>
        <p:spPr>
          <a:xfrm>
            <a:off x="-610475" y="-888700"/>
            <a:ext cx="10425036" cy="6755153"/>
          </a:xfrm>
          <a:custGeom>
            <a:rect b="b" l="l" r="r" t="t"/>
            <a:pathLst>
              <a:path extrusionOk="0" h="273101" w="421469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" name="Google Shape;56;p11"/>
          <p:cNvSpPr/>
          <p:nvPr/>
        </p:nvSpPr>
        <p:spPr>
          <a:xfrm>
            <a:off x="631050" y="525950"/>
            <a:ext cx="7955235" cy="4123034"/>
          </a:xfrm>
          <a:custGeom>
            <a:rect b="b" l="l" r="r" t="t"/>
            <a:pathLst>
              <a:path extrusionOk="0" h="159483" w="30297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9">
    <p:bg>
      <p:bgPr>
        <a:solidFill>
          <a:schemeClr val="accen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87699" y="676825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 flipH="1" rot="-10302178">
            <a:off x="5958518" y="2774567"/>
            <a:ext cx="3759449" cy="276413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1" name="Google Shape;61;p13"/>
          <p:cNvSpPr/>
          <p:nvPr/>
        </p:nvSpPr>
        <p:spPr>
          <a:xfrm flipH="1" rot="10406136">
            <a:off x="-411300" y="-773214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2" name="Google Shape;62;p13"/>
          <p:cNvSpPr/>
          <p:nvPr/>
        </p:nvSpPr>
        <p:spPr>
          <a:xfrm flipH="1" rot="10291435">
            <a:off x="-649165" y="-733655"/>
            <a:ext cx="3537631" cy="1410732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" name="Google Shape;63;p13"/>
          <p:cNvSpPr/>
          <p:nvPr/>
        </p:nvSpPr>
        <p:spPr>
          <a:xfrm flipH="1" rot="10291405">
            <a:off x="7347320" y="3284472"/>
            <a:ext cx="3681415" cy="177786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9_1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rot="-9344246">
            <a:off x="-2608623" y="3893727"/>
            <a:ext cx="4727143" cy="1278696"/>
          </a:xfrm>
          <a:custGeom>
            <a:rect b="b" l="l" r="r" t="t"/>
            <a:pathLst>
              <a:path extrusionOk="0" h="63284" w="182649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66" name="Google Shape;66;p14"/>
          <p:cNvSpPr/>
          <p:nvPr/>
        </p:nvSpPr>
        <p:spPr>
          <a:xfrm rot="6116146">
            <a:off x="6993180" y="-1788357"/>
            <a:ext cx="1188403" cy="3306593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9_1_1">
    <p:bg>
      <p:bgPr>
        <a:solidFill>
          <a:schemeClr val="accent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 rot="1832901">
            <a:off x="8140350" y="4169425"/>
            <a:ext cx="1003802" cy="1657706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0" name="Google Shape;70;p15"/>
          <p:cNvSpPr/>
          <p:nvPr/>
        </p:nvSpPr>
        <p:spPr>
          <a:xfrm rot="-8755712">
            <a:off x="-37304" y="-987142"/>
            <a:ext cx="1382209" cy="2619250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grpSp>
        <p:nvGrpSpPr>
          <p:cNvPr id="72" name="Google Shape;72;p15"/>
          <p:cNvGrpSpPr/>
          <p:nvPr/>
        </p:nvGrpSpPr>
        <p:grpSpPr>
          <a:xfrm>
            <a:off x="-652349" y="4270714"/>
            <a:ext cx="1455123" cy="1455123"/>
            <a:chOff x="-614599" y="4118852"/>
            <a:chExt cx="1455123" cy="1455123"/>
          </a:xfrm>
        </p:grpSpPr>
        <p:sp>
          <p:nvSpPr>
            <p:cNvPr id="73" name="Google Shape;73;p15"/>
            <p:cNvSpPr/>
            <p:nvPr/>
          </p:nvSpPr>
          <p:spPr>
            <a:xfrm rot="1230496">
              <a:off x="-452369" y="4281082"/>
              <a:ext cx="1130663" cy="1130663"/>
            </a:xfrm>
            <a:custGeom>
              <a:rect b="b" l="l" r="r" t="t"/>
              <a:pathLst>
                <a:path extrusionOk="0" h="59679" w="59679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230496">
              <a:off x="-334392" y="4399042"/>
              <a:ext cx="894732" cy="894732"/>
            </a:xfrm>
            <a:custGeom>
              <a:rect b="b" l="l" r="r" t="t"/>
              <a:pathLst>
                <a:path extrusionOk="0" h="47226" w="47226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1230496">
              <a:off x="281474" y="4229477"/>
              <a:ext cx="47118" cy="205808"/>
            </a:xfrm>
            <a:custGeom>
              <a:rect b="b" l="l" r="r" t="t"/>
              <a:pathLst>
                <a:path extrusionOk="0" h="10863" w="2487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1230496">
              <a:off x="-503295" y="4629011"/>
              <a:ext cx="205789" cy="47137"/>
            </a:xfrm>
            <a:custGeom>
              <a:rect b="b" l="l" r="r" t="t"/>
              <a:pathLst>
                <a:path extrusionOk="0" h="2488" w="10862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1230496">
              <a:off x="-103020" y="5257410"/>
              <a:ext cx="47118" cy="205789"/>
            </a:xfrm>
            <a:custGeom>
              <a:rect b="b" l="l" r="r" t="t"/>
              <a:pathLst>
                <a:path extrusionOk="0" h="10862" w="2487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1230496">
              <a:off x="524619" y="5013505"/>
              <a:ext cx="205808" cy="47137"/>
            </a:xfrm>
            <a:custGeom>
              <a:rect b="b" l="l" r="r" t="t"/>
              <a:pathLst>
                <a:path extrusionOk="0" h="2488" w="10863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1230496">
              <a:off x="81547" y="4513191"/>
              <a:ext cx="477528" cy="477528"/>
            </a:xfrm>
            <a:custGeom>
              <a:rect b="b" l="l" r="r" t="t"/>
              <a:pathLst>
                <a:path extrusionOk="0" h="25205" w="25205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1230496">
              <a:off x="-333150" y="4702108"/>
              <a:ext cx="477528" cy="477528"/>
            </a:xfrm>
            <a:custGeom>
              <a:rect b="b" l="l" r="r" t="t"/>
              <a:pathLst>
                <a:path extrusionOk="0" h="25205" w="25205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230496">
              <a:off x="81373" y="4814691"/>
              <a:ext cx="62957" cy="62957"/>
            </a:xfrm>
            <a:custGeom>
              <a:rect b="b" l="l" r="r" t="t"/>
              <a:pathLst>
                <a:path extrusionOk="0" h="3323" w="3323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9_1_1_1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 rot="864019">
            <a:off x="-613966" y="4194869"/>
            <a:ext cx="3537617" cy="1410727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85" name="Google Shape;85;p16"/>
          <p:cNvSpPr/>
          <p:nvPr/>
        </p:nvSpPr>
        <p:spPr>
          <a:xfrm>
            <a:off x="7012975" y="-384825"/>
            <a:ext cx="2545850" cy="1061525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9_1_1_1_1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88" name="Google Shape;88;p17"/>
          <p:cNvSpPr/>
          <p:nvPr/>
        </p:nvSpPr>
        <p:spPr>
          <a:xfrm>
            <a:off x="-610475" y="-1041100"/>
            <a:ext cx="10425036" cy="6755153"/>
          </a:xfrm>
          <a:custGeom>
            <a:rect b="b" l="l" r="r" t="t"/>
            <a:pathLst>
              <a:path extrusionOk="0" h="273101" w="421469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9_1_1_1_1_1">
    <p:bg>
      <p:bgPr>
        <a:solidFill>
          <a:schemeClr val="accent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91" name="Google Shape;91;p18"/>
          <p:cNvSpPr/>
          <p:nvPr/>
        </p:nvSpPr>
        <p:spPr>
          <a:xfrm rot="4853046">
            <a:off x="-816127" y="-965008"/>
            <a:ext cx="1188416" cy="3306519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2" name="Google Shape;92;p18"/>
          <p:cNvSpPr/>
          <p:nvPr/>
        </p:nvSpPr>
        <p:spPr>
          <a:xfrm flipH="1" rot="10291405">
            <a:off x="7347320" y="3284472"/>
            <a:ext cx="3681415" cy="177786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9_1_1_1_1_1_1">
    <p:bg>
      <p:bgPr>
        <a:solidFill>
          <a:schemeClr val="accent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 rot="-9344246">
            <a:off x="-2608623" y="3893727"/>
            <a:ext cx="4727143" cy="1278696"/>
          </a:xfrm>
          <a:custGeom>
            <a:rect b="b" l="l" r="r" t="t"/>
            <a:pathLst>
              <a:path extrusionOk="0" h="63284" w="182649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96" name="Google Shape;96;p19"/>
          <p:cNvSpPr/>
          <p:nvPr/>
        </p:nvSpPr>
        <p:spPr>
          <a:xfrm rot="1163013">
            <a:off x="5743276" y="-272668"/>
            <a:ext cx="4727330" cy="1278704"/>
          </a:xfrm>
          <a:custGeom>
            <a:rect b="b" l="l" r="r" t="t"/>
            <a:pathLst>
              <a:path extrusionOk="0" h="63284" w="182649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713225" y="4921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844400" y="2128064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1037275" y="253774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3" type="title"/>
          </p:nvPr>
        </p:nvSpPr>
        <p:spPr>
          <a:xfrm>
            <a:off x="3433643" y="2128064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4" type="subTitle"/>
          </p:nvPr>
        </p:nvSpPr>
        <p:spPr>
          <a:xfrm>
            <a:off x="3626549" y="253774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5" type="title"/>
          </p:nvPr>
        </p:nvSpPr>
        <p:spPr>
          <a:xfrm>
            <a:off x="6022897" y="2128064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6" type="subTitle"/>
          </p:nvPr>
        </p:nvSpPr>
        <p:spPr>
          <a:xfrm>
            <a:off x="6215813" y="2537743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7" type="title"/>
          </p:nvPr>
        </p:nvSpPr>
        <p:spPr>
          <a:xfrm>
            <a:off x="844400" y="3755089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8" type="subTitle"/>
          </p:nvPr>
        </p:nvSpPr>
        <p:spPr>
          <a:xfrm>
            <a:off x="1037275" y="416476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9" type="title"/>
          </p:nvPr>
        </p:nvSpPr>
        <p:spPr>
          <a:xfrm>
            <a:off x="3433643" y="3755089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3" type="subTitle"/>
          </p:nvPr>
        </p:nvSpPr>
        <p:spPr>
          <a:xfrm>
            <a:off x="3626549" y="416476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4" type="title"/>
          </p:nvPr>
        </p:nvSpPr>
        <p:spPr>
          <a:xfrm>
            <a:off x="6022897" y="3755089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5" type="subTitle"/>
          </p:nvPr>
        </p:nvSpPr>
        <p:spPr>
          <a:xfrm>
            <a:off x="6215813" y="4164768"/>
            <a:ext cx="1890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 rot="7725931">
            <a:off x="7596812" y="-275647"/>
            <a:ext cx="1188414" cy="1907174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23100" y="-384825"/>
            <a:ext cx="6275825" cy="3254500"/>
          </a:xfrm>
          <a:custGeom>
            <a:rect b="b" l="l" r="r" t="t"/>
            <a:pathLst>
              <a:path extrusionOk="0" h="130180" w="251033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" name="Google Shape;13;p3"/>
          <p:cNvSpPr/>
          <p:nvPr/>
        </p:nvSpPr>
        <p:spPr>
          <a:xfrm rot="393864">
            <a:off x="-376144" y="2494225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" name="Google Shape;14;p3"/>
          <p:cNvSpPr/>
          <p:nvPr/>
        </p:nvSpPr>
        <p:spPr>
          <a:xfrm>
            <a:off x="-162825" y="1184125"/>
            <a:ext cx="8673650" cy="4247996"/>
          </a:xfrm>
          <a:custGeom>
            <a:rect b="b" l="l" r="r" t="t"/>
            <a:pathLst>
              <a:path extrusionOk="0" h="158967" w="346946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rot="864019">
            <a:off x="-613966" y="4194869"/>
            <a:ext cx="3537617" cy="1410727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" name="Google Shape;18;p3"/>
          <p:cNvSpPr/>
          <p:nvPr/>
        </p:nvSpPr>
        <p:spPr>
          <a:xfrm rot="-800652">
            <a:off x="5798997" y="-754769"/>
            <a:ext cx="3759571" cy="276422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" name="Google Shape;19;p3"/>
          <p:cNvSpPr/>
          <p:nvPr/>
        </p:nvSpPr>
        <p:spPr>
          <a:xfrm>
            <a:off x="7012975" y="-384825"/>
            <a:ext cx="2545850" cy="1061525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598475" y="492175"/>
            <a:ext cx="7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title"/>
          </p:nvPr>
        </p:nvSpPr>
        <p:spPr>
          <a:xfrm>
            <a:off x="1924375" y="1301100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1924363" y="1853877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/>
          <p:nvPr/>
        </p:nvSpPr>
        <p:spPr>
          <a:xfrm>
            <a:off x="8140204" y="-219100"/>
            <a:ext cx="1003808" cy="1657802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7" name="Google Shape;117;p21"/>
          <p:cNvSpPr/>
          <p:nvPr/>
        </p:nvSpPr>
        <p:spPr>
          <a:xfrm>
            <a:off x="-188175" y="3739963"/>
            <a:ext cx="904644" cy="1657813"/>
          </a:xfrm>
          <a:custGeom>
            <a:rect b="b" l="l" r="r" t="t"/>
            <a:pathLst>
              <a:path extrusionOk="0" h="82192" w="53904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8" name="Google Shape;118;p21"/>
          <p:cNvSpPr txBox="1"/>
          <p:nvPr>
            <p:ph idx="3" type="title"/>
          </p:nvPr>
        </p:nvSpPr>
        <p:spPr>
          <a:xfrm>
            <a:off x="5843750" y="2389375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4" type="subTitle"/>
          </p:nvPr>
        </p:nvSpPr>
        <p:spPr>
          <a:xfrm>
            <a:off x="5843750" y="2942275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5" type="title"/>
          </p:nvPr>
        </p:nvSpPr>
        <p:spPr>
          <a:xfrm>
            <a:off x="5845400" y="1301100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6" type="subTitle"/>
          </p:nvPr>
        </p:nvSpPr>
        <p:spPr>
          <a:xfrm>
            <a:off x="5845388" y="1853877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7" type="title"/>
          </p:nvPr>
        </p:nvSpPr>
        <p:spPr>
          <a:xfrm>
            <a:off x="1928100" y="3477775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8" type="subTitle"/>
          </p:nvPr>
        </p:nvSpPr>
        <p:spPr>
          <a:xfrm>
            <a:off x="1928071" y="4030675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9" type="title"/>
          </p:nvPr>
        </p:nvSpPr>
        <p:spPr>
          <a:xfrm>
            <a:off x="1926450" y="2389375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3" type="subTitle"/>
          </p:nvPr>
        </p:nvSpPr>
        <p:spPr>
          <a:xfrm>
            <a:off x="1926425" y="2942275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4" type="title"/>
          </p:nvPr>
        </p:nvSpPr>
        <p:spPr>
          <a:xfrm>
            <a:off x="5849125" y="3477775"/>
            <a:ext cx="21417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5" type="subTitle"/>
          </p:nvPr>
        </p:nvSpPr>
        <p:spPr>
          <a:xfrm>
            <a:off x="5849096" y="4030675"/>
            <a:ext cx="2141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13225" y="4871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title"/>
          </p:nvPr>
        </p:nvSpPr>
        <p:spPr>
          <a:xfrm>
            <a:off x="2151775" y="1849850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204075" y="2400686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3" type="title"/>
          </p:nvPr>
        </p:nvSpPr>
        <p:spPr>
          <a:xfrm>
            <a:off x="2151775" y="3306475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22"/>
          <p:cNvSpPr txBox="1"/>
          <p:nvPr>
            <p:ph idx="4" type="subTitle"/>
          </p:nvPr>
        </p:nvSpPr>
        <p:spPr>
          <a:xfrm>
            <a:off x="2204075" y="3857361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5" type="title"/>
          </p:nvPr>
        </p:nvSpPr>
        <p:spPr>
          <a:xfrm>
            <a:off x="5017900" y="1849850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2"/>
          <p:cNvSpPr txBox="1"/>
          <p:nvPr>
            <p:ph idx="6" type="subTitle"/>
          </p:nvPr>
        </p:nvSpPr>
        <p:spPr>
          <a:xfrm>
            <a:off x="5017900" y="2400686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7" type="title"/>
          </p:nvPr>
        </p:nvSpPr>
        <p:spPr>
          <a:xfrm>
            <a:off x="5017900" y="3306475"/>
            <a:ext cx="1974300" cy="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22"/>
          <p:cNvSpPr txBox="1"/>
          <p:nvPr>
            <p:ph idx="8" type="subTitle"/>
          </p:nvPr>
        </p:nvSpPr>
        <p:spPr>
          <a:xfrm>
            <a:off x="5017900" y="3857361"/>
            <a:ext cx="1922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/>
        </p:nvSpPr>
        <p:spPr>
          <a:xfrm>
            <a:off x="6942513" y="3556556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9" name="Google Shape;139;p22"/>
          <p:cNvSpPr/>
          <p:nvPr/>
        </p:nvSpPr>
        <p:spPr>
          <a:xfrm>
            <a:off x="7312538" y="3860331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0" name="Google Shape;140;p22"/>
          <p:cNvSpPr/>
          <p:nvPr/>
        </p:nvSpPr>
        <p:spPr>
          <a:xfrm rot="10800000">
            <a:off x="-396225" y="-38006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1" name="Google Shape;141;p22"/>
          <p:cNvSpPr/>
          <p:nvPr/>
        </p:nvSpPr>
        <p:spPr>
          <a:xfrm rot="10800000">
            <a:off x="-766250" y="-341781"/>
            <a:ext cx="2597650" cy="1624950"/>
          </a:xfrm>
          <a:custGeom>
            <a:rect b="b" l="l" r="r" t="t"/>
            <a:pathLst>
              <a:path extrusionOk="0" h="64998" w="103906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-76875" y="3194907"/>
            <a:ext cx="9364400" cy="1760325"/>
          </a:xfrm>
          <a:custGeom>
            <a:rect b="b" l="l" r="r" t="t"/>
            <a:pathLst>
              <a:path extrusionOk="0" h="70413" w="374576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4790801" y="2849400"/>
            <a:ext cx="139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6624500" y="2849400"/>
            <a:ext cx="1389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1124000" y="2849400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2957402" y="2849400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963285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5" type="title"/>
          </p:nvPr>
        </p:nvSpPr>
        <p:spPr>
          <a:xfrm>
            <a:off x="2796739" y="168508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6" type="title"/>
          </p:nvPr>
        </p:nvSpPr>
        <p:spPr>
          <a:xfrm>
            <a:off x="4628050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7" type="title"/>
          </p:nvPr>
        </p:nvSpPr>
        <p:spPr>
          <a:xfrm>
            <a:off x="6463692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0"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8" type="title"/>
          </p:nvPr>
        </p:nvSpPr>
        <p:spPr>
          <a:xfrm>
            <a:off x="713225" y="486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713225" y="4856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2" type="title"/>
          </p:nvPr>
        </p:nvSpPr>
        <p:spPr>
          <a:xfrm>
            <a:off x="873638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945550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3" type="title"/>
          </p:nvPr>
        </p:nvSpPr>
        <p:spPr>
          <a:xfrm>
            <a:off x="3415791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4" type="subTitle"/>
          </p:nvPr>
        </p:nvSpPr>
        <p:spPr>
          <a:xfrm>
            <a:off x="3485729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5" type="title"/>
          </p:nvPr>
        </p:nvSpPr>
        <p:spPr>
          <a:xfrm>
            <a:off x="5957950" y="2717107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6" type="subTitle"/>
          </p:nvPr>
        </p:nvSpPr>
        <p:spPr>
          <a:xfrm>
            <a:off x="6029950" y="3254950"/>
            <a:ext cx="21768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/>
          <p:nvPr/>
        </p:nvSpPr>
        <p:spPr>
          <a:xfrm rot="-1286190">
            <a:off x="8071193" y="-14080"/>
            <a:ext cx="1396790" cy="2954919"/>
          </a:xfrm>
          <a:custGeom>
            <a:rect b="b" l="l" r="r" t="t"/>
            <a:pathLst>
              <a:path extrusionOk="0" h="118187" w="55867">
                <a:moveTo>
                  <a:pt x="50152" y="0"/>
                </a:moveTo>
                <a:cubicBezTo>
                  <a:pt x="50152" y="12460"/>
                  <a:pt x="42774" y="27116"/>
                  <a:pt x="31483" y="32385"/>
                </a:cubicBezTo>
                <a:cubicBezTo>
                  <a:pt x="25178" y="35327"/>
                  <a:pt x="18727" y="38042"/>
                  <a:pt x="12052" y="40005"/>
                </a:cubicBezTo>
                <a:cubicBezTo>
                  <a:pt x="8159" y="41150"/>
                  <a:pt x="1737" y="40294"/>
                  <a:pt x="622" y="44196"/>
                </a:cubicBezTo>
                <a:cubicBezTo>
                  <a:pt x="-3377" y="58193"/>
                  <a:pt x="16830" y="68446"/>
                  <a:pt x="26149" y="79629"/>
                </a:cubicBezTo>
                <a:cubicBezTo>
                  <a:pt x="33091" y="87959"/>
                  <a:pt x="30421" y="101468"/>
                  <a:pt x="36436" y="110490"/>
                </a:cubicBezTo>
                <a:cubicBezTo>
                  <a:pt x="38379" y="113405"/>
                  <a:pt x="40803" y="116428"/>
                  <a:pt x="44056" y="117729"/>
                </a:cubicBezTo>
                <a:cubicBezTo>
                  <a:pt x="47742" y="119203"/>
                  <a:pt x="51897" y="116205"/>
                  <a:pt x="55867" y="11620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62" name="Google Shape;162;p24"/>
          <p:cNvSpPr/>
          <p:nvPr/>
        </p:nvSpPr>
        <p:spPr>
          <a:xfrm rot="-4063569">
            <a:off x="293359" y="3114694"/>
            <a:ext cx="835625" cy="2781051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83850" y="598900"/>
            <a:ext cx="4331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2" type="title"/>
          </p:nvPr>
        </p:nvSpPr>
        <p:spPr>
          <a:xfrm>
            <a:off x="1278065" y="1659305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1278050" y="2079600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3" type="title"/>
          </p:nvPr>
        </p:nvSpPr>
        <p:spPr>
          <a:xfrm>
            <a:off x="1278055" y="2713554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1278050" y="3111844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5" type="title"/>
          </p:nvPr>
        </p:nvSpPr>
        <p:spPr>
          <a:xfrm>
            <a:off x="1278065" y="3745806"/>
            <a:ext cx="25317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6" type="subTitle"/>
          </p:nvPr>
        </p:nvSpPr>
        <p:spPr>
          <a:xfrm>
            <a:off x="1278050" y="4166100"/>
            <a:ext cx="28368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 rot="4024234">
            <a:off x="465320" y="-1390455"/>
            <a:ext cx="105098" cy="3574942"/>
          </a:xfrm>
          <a:custGeom>
            <a:rect b="b" l="l" r="r" t="t"/>
            <a:pathLst>
              <a:path extrusionOk="0" h="227968" w="11059">
                <a:moveTo>
                  <a:pt x="10255" y="0"/>
                </a:moveTo>
                <a:cubicBezTo>
                  <a:pt x="7659" y="10386"/>
                  <a:pt x="6859" y="21427"/>
                  <a:pt x="8187" y="32050"/>
                </a:cubicBezTo>
                <a:cubicBezTo>
                  <a:pt x="9066" y="39079"/>
                  <a:pt x="11456" y="46372"/>
                  <a:pt x="9738" y="53244"/>
                </a:cubicBezTo>
                <a:cubicBezTo>
                  <a:pt x="6999" y="64197"/>
                  <a:pt x="-2017" y="74790"/>
                  <a:pt x="433" y="85811"/>
                </a:cubicBezTo>
                <a:cubicBezTo>
                  <a:pt x="3589" y="100008"/>
                  <a:pt x="8968" y="113768"/>
                  <a:pt x="10772" y="128200"/>
                </a:cubicBezTo>
                <a:cubicBezTo>
                  <a:pt x="11918" y="137364"/>
                  <a:pt x="6636" y="146361"/>
                  <a:pt x="6636" y="155597"/>
                </a:cubicBezTo>
                <a:cubicBezTo>
                  <a:pt x="6636" y="165816"/>
                  <a:pt x="11743" y="176076"/>
                  <a:pt x="9738" y="186097"/>
                </a:cubicBezTo>
                <a:cubicBezTo>
                  <a:pt x="8831" y="190631"/>
                  <a:pt x="4108" y="193915"/>
                  <a:pt x="3535" y="198503"/>
                </a:cubicBezTo>
                <a:cubicBezTo>
                  <a:pt x="2302" y="208370"/>
                  <a:pt x="8187" y="218025"/>
                  <a:pt x="8187" y="22796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2213781" y="2441200"/>
            <a:ext cx="62139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2213750" y="2946322"/>
            <a:ext cx="62139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2"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3" type="title"/>
          </p:nvPr>
        </p:nvSpPr>
        <p:spPr>
          <a:xfrm>
            <a:off x="2213750" y="1287950"/>
            <a:ext cx="62139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4" type="subTitle"/>
          </p:nvPr>
        </p:nvSpPr>
        <p:spPr>
          <a:xfrm>
            <a:off x="2213750" y="1793375"/>
            <a:ext cx="62139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5" type="title"/>
          </p:nvPr>
        </p:nvSpPr>
        <p:spPr>
          <a:xfrm>
            <a:off x="2213843" y="3571649"/>
            <a:ext cx="62139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6" type="subTitle"/>
          </p:nvPr>
        </p:nvSpPr>
        <p:spPr>
          <a:xfrm>
            <a:off x="2213812" y="4076775"/>
            <a:ext cx="62139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/>
          <p:nvPr/>
        </p:nvSpPr>
        <p:spPr>
          <a:xfrm flipH="1" rot="-508684">
            <a:off x="6261623" y="4270917"/>
            <a:ext cx="3575203" cy="142571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1" name="Google Shape;181;p26"/>
          <p:cNvSpPr/>
          <p:nvPr/>
        </p:nvSpPr>
        <p:spPr>
          <a:xfrm flipH="1" rot="-302487">
            <a:off x="-376075" y="-169288"/>
            <a:ext cx="2572605" cy="1072681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1236975" y="2571800"/>
            <a:ext cx="2784900" cy="16530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subTitle"/>
          </p:nvPr>
        </p:nvSpPr>
        <p:spPr>
          <a:xfrm>
            <a:off x="5066000" y="2571800"/>
            <a:ext cx="2841000" cy="16530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type="title"/>
          </p:nvPr>
        </p:nvSpPr>
        <p:spPr>
          <a:xfrm>
            <a:off x="1278625" y="2661036"/>
            <a:ext cx="272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3" type="title"/>
          </p:nvPr>
        </p:nvSpPr>
        <p:spPr>
          <a:xfrm>
            <a:off x="5135850" y="2661036"/>
            <a:ext cx="272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4" type="title"/>
          </p:nvPr>
        </p:nvSpPr>
        <p:spPr>
          <a:xfrm>
            <a:off x="2069550" y="583337"/>
            <a:ext cx="49932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88" name="Google Shape;188;p27"/>
          <p:cNvSpPr/>
          <p:nvPr/>
        </p:nvSpPr>
        <p:spPr>
          <a:xfrm rot="-7755445">
            <a:off x="542329" y="-557427"/>
            <a:ext cx="767809" cy="2562575"/>
          </a:xfrm>
          <a:custGeom>
            <a:rect b="b" l="l" r="r" t="t"/>
            <a:pathLst>
              <a:path extrusionOk="0" h="101882" w="8072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9" name="Google Shape;189;p27"/>
          <p:cNvSpPr/>
          <p:nvPr/>
        </p:nvSpPr>
        <p:spPr>
          <a:xfrm rot="10800000">
            <a:off x="8296782" y="-176062"/>
            <a:ext cx="983368" cy="2424737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13225" y="4901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2" type="title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" type="subTitle"/>
          </p:nvPr>
        </p:nvSpPr>
        <p:spPr>
          <a:xfrm>
            <a:off x="2169300" y="2571751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3" type="title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4" type="subTitle"/>
          </p:nvPr>
        </p:nvSpPr>
        <p:spPr>
          <a:xfrm>
            <a:off x="4852800" y="3145917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8"/>
          <p:cNvSpPr/>
          <p:nvPr/>
        </p:nvSpPr>
        <p:spPr>
          <a:xfrm>
            <a:off x="-190500" y="3736712"/>
            <a:ext cx="2476500" cy="1511575"/>
          </a:xfrm>
          <a:custGeom>
            <a:rect b="b" l="l" r="r" t="t"/>
            <a:pathLst>
              <a:path extrusionOk="0" h="60463" w="9906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7" name="Google Shape;197;p28"/>
          <p:cNvSpPr/>
          <p:nvPr/>
        </p:nvSpPr>
        <p:spPr>
          <a:xfrm>
            <a:off x="7923645" y="990600"/>
            <a:ext cx="1382275" cy="2619375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606525" y="490123"/>
            <a:ext cx="79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2" type="title"/>
          </p:nvPr>
        </p:nvSpPr>
        <p:spPr>
          <a:xfrm>
            <a:off x="2169300" y="1709700"/>
            <a:ext cx="21219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" type="subTitle"/>
          </p:nvPr>
        </p:nvSpPr>
        <p:spPr>
          <a:xfrm>
            <a:off x="2169300" y="2568976"/>
            <a:ext cx="2121900" cy="12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9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3" type="title"/>
          </p:nvPr>
        </p:nvSpPr>
        <p:spPr>
          <a:xfrm>
            <a:off x="4788525" y="1709700"/>
            <a:ext cx="21219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04" name="Google Shape;204;p29"/>
          <p:cNvSpPr txBox="1"/>
          <p:nvPr>
            <p:ph idx="4" type="subTitle"/>
          </p:nvPr>
        </p:nvSpPr>
        <p:spPr>
          <a:xfrm>
            <a:off x="4788525" y="2568976"/>
            <a:ext cx="2121900" cy="12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9"/>
          <p:cNvSpPr/>
          <p:nvPr/>
        </p:nvSpPr>
        <p:spPr>
          <a:xfrm>
            <a:off x="-11200" y="2577350"/>
            <a:ext cx="2521325" cy="2633375"/>
          </a:xfrm>
          <a:custGeom>
            <a:rect b="b" l="l" r="r" t="t"/>
            <a:pathLst>
              <a:path extrusionOk="0" h="105335" w="100853">
                <a:moveTo>
                  <a:pt x="0" y="0"/>
                </a:moveTo>
                <a:cubicBezTo>
                  <a:pt x="21840" y="3639"/>
                  <a:pt x="26406" y="39826"/>
                  <a:pt x="24204" y="61857"/>
                </a:cubicBezTo>
                <a:cubicBezTo>
                  <a:pt x="23517" y="68731"/>
                  <a:pt x="22037" y="76889"/>
                  <a:pt x="16584" y="81131"/>
                </a:cubicBezTo>
                <a:cubicBezTo>
                  <a:pt x="14044" y="83107"/>
                  <a:pt x="8505" y="87811"/>
                  <a:pt x="7620" y="84717"/>
                </a:cubicBezTo>
                <a:cubicBezTo>
                  <a:pt x="4261" y="72968"/>
                  <a:pt x="31366" y="75481"/>
                  <a:pt x="43479" y="77097"/>
                </a:cubicBezTo>
                <a:cubicBezTo>
                  <a:pt x="52590" y="78312"/>
                  <a:pt x="62287" y="77268"/>
                  <a:pt x="70821" y="80682"/>
                </a:cubicBezTo>
                <a:cubicBezTo>
                  <a:pt x="82846" y="85493"/>
                  <a:pt x="89266" y="99548"/>
                  <a:pt x="100853" y="10533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6" name="Google Shape;206;p29"/>
          <p:cNvSpPr/>
          <p:nvPr/>
        </p:nvSpPr>
        <p:spPr>
          <a:xfrm>
            <a:off x="6253150" y="-14800"/>
            <a:ext cx="3787600" cy="2297200"/>
          </a:xfrm>
          <a:custGeom>
            <a:rect b="b" l="l" r="r" t="t"/>
            <a:pathLst>
              <a:path extrusionOk="0" h="91888" w="151504">
                <a:moveTo>
                  <a:pt x="0" y="0"/>
                </a:moveTo>
                <a:cubicBezTo>
                  <a:pt x="10545" y="23724"/>
                  <a:pt x="49094" y="24734"/>
                  <a:pt x="74856" y="21516"/>
                </a:cubicBezTo>
                <a:cubicBezTo>
                  <a:pt x="84510" y="20310"/>
                  <a:pt x="94842" y="20490"/>
                  <a:pt x="103543" y="16137"/>
                </a:cubicBezTo>
                <a:cubicBezTo>
                  <a:pt x="106195" y="14810"/>
                  <a:pt x="111016" y="11880"/>
                  <a:pt x="109370" y="9413"/>
                </a:cubicBezTo>
                <a:cubicBezTo>
                  <a:pt x="108124" y="7544"/>
                  <a:pt x="104892" y="8965"/>
                  <a:pt x="102646" y="8965"/>
                </a:cubicBezTo>
                <a:cubicBezTo>
                  <a:pt x="100681" y="8965"/>
                  <a:pt x="97205" y="7934"/>
                  <a:pt x="96819" y="9861"/>
                </a:cubicBezTo>
                <a:cubicBezTo>
                  <a:pt x="96086" y="13527"/>
                  <a:pt x="96834" y="17358"/>
                  <a:pt x="96371" y="21067"/>
                </a:cubicBezTo>
                <a:cubicBezTo>
                  <a:pt x="95237" y="30141"/>
                  <a:pt x="95591" y="39779"/>
                  <a:pt x="98612" y="48410"/>
                </a:cubicBezTo>
                <a:cubicBezTo>
                  <a:pt x="106152" y="69951"/>
                  <a:pt x="129362" y="86356"/>
                  <a:pt x="151504" y="9188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5236100" y="3064525"/>
            <a:ext cx="1942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2500"/>
            </a:lvl9pPr>
          </a:lstStyle>
          <a:p/>
        </p:txBody>
      </p: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1687200" y="1673938"/>
            <a:ext cx="57696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0"/>
          <p:cNvSpPr/>
          <p:nvPr/>
        </p:nvSpPr>
        <p:spPr>
          <a:xfrm flipH="1">
            <a:off x="-688575" y="-1074575"/>
            <a:ext cx="10589125" cy="8051618"/>
          </a:xfrm>
          <a:custGeom>
            <a:rect b="b" l="l" r="r" t="t"/>
            <a:pathLst>
              <a:path extrusionOk="0" h="242245" w="397527">
                <a:moveTo>
                  <a:pt x="8763" y="70798"/>
                </a:moveTo>
                <a:cubicBezTo>
                  <a:pt x="7357" y="63770"/>
                  <a:pt x="12336" y="53143"/>
                  <a:pt x="19431" y="52129"/>
                </a:cubicBezTo>
                <a:cubicBezTo>
                  <a:pt x="30083" y="50607"/>
                  <a:pt x="52780" y="59286"/>
                  <a:pt x="47244" y="68512"/>
                </a:cubicBezTo>
                <a:cubicBezTo>
                  <a:pt x="45806" y="70908"/>
                  <a:pt x="41558" y="69247"/>
                  <a:pt x="38862" y="68512"/>
                </a:cubicBezTo>
                <a:cubicBezTo>
                  <a:pt x="26486" y="65137"/>
                  <a:pt x="28981" y="37728"/>
                  <a:pt x="39243" y="30031"/>
                </a:cubicBezTo>
                <a:cubicBezTo>
                  <a:pt x="43815" y="26602"/>
                  <a:pt x="51392" y="27256"/>
                  <a:pt x="56388" y="30031"/>
                </a:cubicBezTo>
                <a:cubicBezTo>
                  <a:pt x="61434" y="32834"/>
                  <a:pt x="64773" y="38110"/>
                  <a:pt x="69723" y="41080"/>
                </a:cubicBezTo>
                <a:cubicBezTo>
                  <a:pt x="80304" y="47429"/>
                  <a:pt x="94199" y="49215"/>
                  <a:pt x="106299" y="46795"/>
                </a:cubicBezTo>
                <a:cubicBezTo>
                  <a:pt x="113177" y="45419"/>
                  <a:pt x="119998" y="41357"/>
                  <a:pt x="124206" y="35746"/>
                </a:cubicBezTo>
                <a:cubicBezTo>
                  <a:pt x="129710" y="28407"/>
                  <a:pt x="128989" y="17558"/>
                  <a:pt x="134493" y="10219"/>
                </a:cubicBezTo>
                <a:cubicBezTo>
                  <a:pt x="141098" y="1412"/>
                  <a:pt x="155285" y="-1275"/>
                  <a:pt x="166116" y="694"/>
                </a:cubicBezTo>
                <a:cubicBezTo>
                  <a:pt x="174177" y="2160"/>
                  <a:pt x="183564" y="2902"/>
                  <a:pt x="189357" y="8695"/>
                </a:cubicBezTo>
                <a:cubicBezTo>
                  <a:pt x="198399" y="17737"/>
                  <a:pt x="200230" y="33541"/>
                  <a:pt x="211074" y="40318"/>
                </a:cubicBezTo>
                <a:cubicBezTo>
                  <a:pt x="220370" y="46128"/>
                  <a:pt x="232497" y="46033"/>
                  <a:pt x="243459" y="46033"/>
                </a:cubicBezTo>
                <a:cubicBezTo>
                  <a:pt x="251876" y="46033"/>
                  <a:pt x="261388" y="48077"/>
                  <a:pt x="268605" y="43747"/>
                </a:cubicBezTo>
                <a:cubicBezTo>
                  <a:pt x="275950" y="39340"/>
                  <a:pt x="282590" y="23733"/>
                  <a:pt x="275463" y="18982"/>
                </a:cubicBezTo>
                <a:cubicBezTo>
                  <a:pt x="271691" y="16468"/>
                  <a:pt x="266633" y="16816"/>
                  <a:pt x="262128" y="16315"/>
                </a:cubicBezTo>
                <a:cubicBezTo>
                  <a:pt x="256288" y="15666"/>
                  <a:pt x="249303" y="14694"/>
                  <a:pt x="244602" y="18220"/>
                </a:cubicBezTo>
                <a:cubicBezTo>
                  <a:pt x="242447" y="19836"/>
                  <a:pt x="243016" y="23564"/>
                  <a:pt x="243459" y="26221"/>
                </a:cubicBezTo>
                <a:cubicBezTo>
                  <a:pt x="244774" y="34113"/>
                  <a:pt x="261146" y="31133"/>
                  <a:pt x="267462" y="26221"/>
                </a:cubicBezTo>
                <a:cubicBezTo>
                  <a:pt x="275055" y="20315"/>
                  <a:pt x="281287" y="12799"/>
                  <a:pt x="288798" y="6790"/>
                </a:cubicBezTo>
                <a:cubicBezTo>
                  <a:pt x="294950" y="1869"/>
                  <a:pt x="304730" y="4319"/>
                  <a:pt x="312420" y="6028"/>
                </a:cubicBezTo>
                <a:cubicBezTo>
                  <a:pt x="330384" y="10020"/>
                  <a:pt x="346482" y="20236"/>
                  <a:pt x="364236" y="25078"/>
                </a:cubicBezTo>
                <a:cubicBezTo>
                  <a:pt x="374762" y="27949"/>
                  <a:pt x="398034" y="28982"/>
                  <a:pt x="396240" y="18220"/>
                </a:cubicBezTo>
                <a:cubicBezTo>
                  <a:pt x="395956" y="16516"/>
                  <a:pt x="392176" y="15215"/>
                  <a:pt x="391287" y="16696"/>
                </a:cubicBezTo>
                <a:cubicBezTo>
                  <a:pt x="389050" y="20424"/>
                  <a:pt x="389453" y="25313"/>
                  <a:pt x="389763" y="29650"/>
                </a:cubicBezTo>
                <a:cubicBezTo>
                  <a:pt x="390637" y="41891"/>
                  <a:pt x="403537" y="58560"/>
                  <a:pt x="393954" y="66226"/>
                </a:cubicBezTo>
                <a:cubicBezTo>
                  <a:pt x="385055" y="73346"/>
                  <a:pt x="372020" y="59883"/>
                  <a:pt x="360807" y="57844"/>
                </a:cubicBezTo>
                <a:cubicBezTo>
                  <a:pt x="351897" y="56224"/>
                  <a:pt x="341394" y="58808"/>
                  <a:pt x="334518" y="64702"/>
                </a:cubicBezTo>
                <a:cubicBezTo>
                  <a:pt x="330507" y="68140"/>
                  <a:pt x="331196" y="75081"/>
                  <a:pt x="331851" y="80323"/>
                </a:cubicBezTo>
                <a:cubicBezTo>
                  <a:pt x="332445" y="85078"/>
                  <a:pt x="336477" y="88773"/>
                  <a:pt x="339471" y="92515"/>
                </a:cubicBezTo>
                <a:cubicBezTo>
                  <a:pt x="351008" y="106936"/>
                  <a:pt x="369766" y="123255"/>
                  <a:pt x="365760" y="141283"/>
                </a:cubicBezTo>
                <a:cubicBezTo>
                  <a:pt x="365069" y="144392"/>
                  <a:pt x="360019" y="146100"/>
                  <a:pt x="356997" y="145093"/>
                </a:cubicBezTo>
                <a:cubicBezTo>
                  <a:pt x="354490" y="144257"/>
                  <a:pt x="350839" y="140730"/>
                  <a:pt x="352425" y="138616"/>
                </a:cubicBezTo>
                <a:cubicBezTo>
                  <a:pt x="356952" y="132580"/>
                  <a:pt x="369113" y="147529"/>
                  <a:pt x="368046" y="154999"/>
                </a:cubicBezTo>
                <a:cubicBezTo>
                  <a:pt x="366749" y="164076"/>
                  <a:pt x="354376" y="167770"/>
                  <a:pt x="345948" y="171382"/>
                </a:cubicBezTo>
                <a:cubicBezTo>
                  <a:pt x="339770" y="174030"/>
                  <a:pt x="337494" y="183381"/>
                  <a:pt x="338328" y="190051"/>
                </a:cubicBezTo>
                <a:cubicBezTo>
                  <a:pt x="339605" y="200266"/>
                  <a:pt x="348240" y="210135"/>
                  <a:pt x="357759" y="214054"/>
                </a:cubicBezTo>
                <a:cubicBezTo>
                  <a:pt x="363517" y="216425"/>
                  <a:pt x="370265" y="215551"/>
                  <a:pt x="376047" y="217864"/>
                </a:cubicBezTo>
                <a:cubicBezTo>
                  <a:pt x="380759" y="219749"/>
                  <a:pt x="385653" y="226003"/>
                  <a:pt x="384048" y="230818"/>
                </a:cubicBezTo>
                <a:cubicBezTo>
                  <a:pt x="381758" y="237687"/>
                  <a:pt x="371065" y="238164"/>
                  <a:pt x="363855" y="238819"/>
                </a:cubicBezTo>
                <a:cubicBezTo>
                  <a:pt x="349816" y="240095"/>
                  <a:pt x="333804" y="245813"/>
                  <a:pt x="321564" y="238819"/>
                </a:cubicBezTo>
                <a:cubicBezTo>
                  <a:pt x="306766" y="230363"/>
                  <a:pt x="302755" y="210104"/>
                  <a:pt x="290703" y="198052"/>
                </a:cubicBezTo>
                <a:cubicBezTo>
                  <a:pt x="282939" y="190288"/>
                  <a:pt x="272376" y="185610"/>
                  <a:pt x="262128" y="181669"/>
                </a:cubicBezTo>
                <a:cubicBezTo>
                  <a:pt x="250674" y="177264"/>
                  <a:pt x="236724" y="172400"/>
                  <a:pt x="225552" y="177478"/>
                </a:cubicBezTo>
                <a:cubicBezTo>
                  <a:pt x="217986" y="180917"/>
                  <a:pt x="208756" y="188682"/>
                  <a:pt x="209931" y="196909"/>
                </a:cubicBezTo>
                <a:cubicBezTo>
                  <a:pt x="210967" y="204163"/>
                  <a:pt x="224562" y="211615"/>
                  <a:pt x="229743" y="206434"/>
                </a:cubicBezTo>
                <a:cubicBezTo>
                  <a:pt x="237848" y="198329"/>
                  <a:pt x="231849" y="180905"/>
                  <a:pt x="224028" y="172525"/>
                </a:cubicBezTo>
                <a:cubicBezTo>
                  <a:pt x="215266" y="163137"/>
                  <a:pt x="202883" y="155655"/>
                  <a:pt x="190119" y="154237"/>
                </a:cubicBezTo>
                <a:cubicBezTo>
                  <a:pt x="179646" y="153073"/>
                  <a:pt x="168183" y="164478"/>
                  <a:pt x="166116" y="174811"/>
                </a:cubicBezTo>
                <a:cubicBezTo>
                  <a:pt x="164265" y="184068"/>
                  <a:pt x="170553" y="196789"/>
                  <a:pt x="163449" y="203005"/>
                </a:cubicBezTo>
                <a:cubicBezTo>
                  <a:pt x="154096" y="211189"/>
                  <a:pt x="140415" y="212357"/>
                  <a:pt x="128778" y="216721"/>
                </a:cubicBezTo>
                <a:cubicBezTo>
                  <a:pt x="110379" y="223621"/>
                  <a:pt x="88746" y="228650"/>
                  <a:pt x="70104" y="222436"/>
                </a:cubicBezTo>
                <a:cubicBezTo>
                  <a:pt x="67357" y="221520"/>
                  <a:pt x="64411" y="218452"/>
                  <a:pt x="64770" y="215578"/>
                </a:cubicBezTo>
                <a:cubicBezTo>
                  <a:pt x="65968" y="205997"/>
                  <a:pt x="77216" y="200592"/>
                  <a:pt x="81534" y="191956"/>
                </a:cubicBezTo>
                <a:cubicBezTo>
                  <a:pt x="86143" y="182738"/>
                  <a:pt x="85620" y="169482"/>
                  <a:pt x="79629" y="161095"/>
                </a:cubicBezTo>
                <a:cubicBezTo>
                  <a:pt x="72614" y="151273"/>
                  <a:pt x="54294" y="149773"/>
                  <a:pt x="43815" y="155761"/>
                </a:cubicBezTo>
                <a:cubicBezTo>
                  <a:pt x="38445" y="158830"/>
                  <a:pt x="31654" y="172074"/>
                  <a:pt x="37719" y="173287"/>
                </a:cubicBezTo>
                <a:cubicBezTo>
                  <a:pt x="39449" y="173633"/>
                  <a:pt x="40880" y="171679"/>
                  <a:pt x="42291" y="170620"/>
                </a:cubicBezTo>
                <a:cubicBezTo>
                  <a:pt x="48655" y="165847"/>
                  <a:pt x="49149" y="155716"/>
                  <a:pt x="49149" y="147760"/>
                </a:cubicBezTo>
                <a:cubicBezTo>
                  <a:pt x="49149" y="138259"/>
                  <a:pt x="48701" y="128299"/>
                  <a:pt x="44958" y="119566"/>
                </a:cubicBezTo>
                <a:cubicBezTo>
                  <a:pt x="40525" y="109222"/>
                  <a:pt x="32445" y="99937"/>
                  <a:pt x="22860" y="94039"/>
                </a:cubicBezTo>
                <a:cubicBezTo>
                  <a:pt x="14748" y="89047"/>
                  <a:pt x="2310" y="86135"/>
                  <a:pt x="0" y="7689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1" name="Google Shape;211;p30"/>
          <p:cNvSpPr/>
          <p:nvPr/>
        </p:nvSpPr>
        <p:spPr>
          <a:xfrm rot="5164503">
            <a:off x="736767" y="639227"/>
            <a:ext cx="879405" cy="727673"/>
          </a:xfrm>
          <a:custGeom>
            <a:rect b="b" l="l" r="r" t="t"/>
            <a:pathLst>
              <a:path extrusionOk="0" h="33206" w="40130">
                <a:moveTo>
                  <a:pt x="29100" y="0"/>
                </a:moveTo>
                <a:cubicBezTo>
                  <a:pt x="28453" y="0"/>
                  <a:pt x="28223" y="996"/>
                  <a:pt x="28788" y="1382"/>
                </a:cubicBezTo>
                <a:cubicBezTo>
                  <a:pt x="29855" y="2149"/>
                  <a:pt x="31023" y="2783"/>
                  <a:pt x="32224" y="3350"/>
                </a:cubicBezTo>
                <a:cubicBezTo>
                  <a:pt x="28821" y="3717"/>
                  <a:pt x="25285" y="4784"/>
                  <a:pt x="22283" y="5952"/>
                </a:cubicBezTo>
                <a:cubicBezTo>
                  <a:pt x="18247" y="7520"/>
                  <a:pt x="14411" y="9721"/>
                  <a:pt x="11075" y="12490"/>
                </a:cubicBezTo>
                <a:cubicBezTo>
                  <a:pt x="5571" y="17093"/>
                  <a:pt x="1" y="25366"/>
                  <a:pt x="1068" y="32905"/>
                </a:cubicBezTo>
                <a:cubicBezTo>
                  <a:pt x="1100" y="33112"/>
                  <a:pt x="1262" y="33205"/>
                  <a:pt x="1437" y="33205"/>
                </a:cubicBezTo>
                <a:cubicBezTo>
                  <a:pt x="1627" y="33205"/>
                  <a:pt x="1833" y="33096"/>
                  <a:pt x="1902" y="32905"/>
                </a:cubicBezTo>
                <a:cubicBezTo>
                  <a:pt x="2970" y="29235"/>
                  <a:pt x="3670" y="25799"/>
                  <a:pt x="5705" y="22464"/>
                </a:cubicBezTo>
                <a:cubicBezTo>
                  <a:pt x="7706" y="19228"/>
                  <a:pt x="10375" y="16259"/>
                  <a:pt x="13444" y="13958"/>
                </a:cubicBezTo>
                <a:cubicBezTo>
                  <a:pt x="16646" y="11556"/>
                  <a:pt x="20315" y="9921"/>
                  <a:pt x="24185" y="8754"/>
                </a:cubicBezTo>
                <a:cubicBezTo>
                  <a:pt x="27387" y="7787"/>
                  <a:pt x="30656" y="7453"/>
                  <a:pt x="33892" y="6919"/>
                </a:cubicBezTo>
                <a:lnTo>
                  <a:pt x="33892" y="6919"/>
                </a:lnTo>
                <a:cubicBezTo>
                  <a:pt x="32324" y="8687"/>
                  <a:pt x="31056" y="10722"/>
                  <a:pt x="30489" y="12823"/>
                </a:cubicBezTo>
                <a:cubicBezTo>
                  <a:pt x="30270" y="13634"/>
                  <a:pt x="30929" y="14215"/>
                  <a:pt x="31597" y="14215"/>
                </a:cubicBezTo>
                <a:cubicBezTo>
                  <a:pt x="31945" y="14215"/>
                  <a:pt x="32295" y="14057"/>
                  <a:pt x="32524" y="13691"/>
                </a:cubicBezTo>
                <a:cubicBezTo>
                  <a:pt x="33558" y="12056"/>
                  <a:pt x="34325" y="10355"/>
                  <a:pt x="35559" y="8854"/>
                </a:cubicBezTo>
                <a:cubicBezTo>
                  <a:pt x="36694" y="7453"/>
                  <a:pt x="38028" y="6319"/>
                  <a:pt x="39429" y="5185"/>
                </a:cubicBezTo>
                <a:cubicBezTo>
                  <a:pt x="40129" y="4618"/>
                  <a:pt x="39729" y="3417"/>
                  <a:pt x="38929" y="3250"/>
                </a:cubicBezTo>
                <a:cubicBezTo>
                  <a:pt x="35593" y="2483"/>
                  <a:pt x="32524" y="1182"/>
                  <a:pt x="29355" y="48"/>
                </a:cubicBezTo>
                <a:cubicBezTo>
                  <a:pt x="29264" y="15"/>
                  <a:pt x="29179" y="0"/>
                  <a:pt x="2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 rot="-4696254">
            <a:off x="6610319" y="158045"/>
            <a:ext cx="435234" cy="1161303"/>
          </a:xfrm>
          <a:custGeom>
            <a:rect b="b" l="l" r="r" t="t"/>
            <a:pathLst>
              <a:path extrusionOk="0" h="52991" w="19860">
                <a:moveTo>
                  <a:pt x="18133" y="1"/>
                </a:moveTo>
                <a:cubicBezTo>
                  <a:pt x="18027" y="1"/>
                  <a:pt x="17921" y="13"/>
                  <a:pt x="17817" y="38"/>
                </a:cubicBezTo>
                <a:cubicBezTo>
                  <a:pt x="15281" y="672"/>
                  <a:pt x="12780" y="1306"/>
                  <a:pt x="10244" y="1973"/>
                </a:cubicBezTo>
                <a:cubicBezTo>
                  <a:pt x="8729" y="2335"/>
                  <a:pt x="8710" y="4909"/>
                  <a:pt x="10413" y="4909"/>
                </a:cubicBezTo>
                <a:cubicBezTo>
                  <a:pt x="10434" y="4909"/>
                  <a:pt x="10456" y="4909"/>
                  <a:pt x="10478" y="4908"/>
                </a:cubicBezTo>
                <a:cubicBezTo>
                  <a:pt x="11545" y="4875"/>
                  <a:pt x="12546" y="4775"/>
                  <a:pt x="13547" y="4541"/>
                </a:cubicBezTo>
                <a:lnTo>
                  <a:pt x="13547" y="4541"/>
                </a:lnTo>
                <a:cubicBezTo>
                  <a:pt x="4841" y="17050"/>
                  <a:pt x="71" y="33328"/>
                  <a:pt x="4007" y="48373"/>
                </a:cubicBezTo>
                <a:cubicBezTo>
                  <a:pt x="3340" y="47906"/>
                  <a:pt x="2672" y="47472"/>
                  <a:pt x="1972" y="47105"/>
                </a:cubicBezTo>
                <a:cubicBezTo>
                  <a:pt x="1768" y="46994"/>
                  <a:pt x="1567" y="46944"/>
                  <a:pt x="1380" y="46944"/>
                </a:cubicBezTo>
                <a:cubicBezTo>
                  <a:pt x="558" y="46944"/>
                  <a:pt x="0" y="47897"/>
                  <a:pt x="571" y="48739"/>
                </a:cubicBezTo>
                <a:cubicBezTo>
                  <a:pt x="1672" y="50274"/>
                  <a:pt x="3340" y="51508"/>
                  <a:pt x="4774" y="52709"/>
                </a:cubicBezTo>
                <a:cubicBezTo>
                  <a:pt x="5022" y="52906"/>
                  <a:pt x="5294" y="52991"/>
                  <a:pt x="5563" y="52991"/>
                </a:cubicBezTo>
                <a:cubicBezTo>
                  <a:pt x="6344" y="52991"/>
                  <a:pt x="7101" y="52277"/>
                  <a:pt x="7176" y="51508"/>
                </a:cubicBezTo>
                <a:cubicBezTo>
                  <a:pt x="7376" y="49673"/>
                  <a:pt x="8110" y="48106"/>
                  <a:pt x="9411" y="46805"/>
                </a:cubicBezTo>
                <a:cubicBezTo>
                  <a:pt x="10505" y="45684"/>
                  <a:pt x="9502" y="44034"/>
                  <a:pt x="8296" y="44034"/>
                </a:cubicBezTo>
                <a:cubicBezTo>
                  <a:pt x="7958" y="44034"/>
                  <a:pt x="7604" y="44163"/>
                  <a:pt x="7276" y="44470"/>
                </a:cubicBezTo>
                <a:cubicBezTo>
                  <a:pt x="6542" y="45170"/>
                  <a:pt x="5908" y="46004"/>
                  <a:pt x="5408" y="46871"/>
                </a:cubicBezTo>
                <a:cubicBezTo>
                  <a:pt x="4440" y="39600"/>
                  <a:pt x="4440" y="32361"/>
                  <a:pt x="6142" y="25089"/>
                </a:cubicBezTo>
                <a:cubicBezTo>
                  <a:pt x="7909" y="17617"/>
                  <a:pt x="11245" y="10179"/>
                  <a:pt x="16249" y="4241"/>
                </a:cubicBezTo>
                <a:lnTo>
                  <a:pt x="16249" y="4241"/>
                </a:lnTo>
                <a:cubicBezTo>
                  <a:pt x="16215" y="4808"/>
                  <a:pt x="16215" y="5408"/>
                  <a:pt x="16249" y="6009"/>
                </a:cubicBezTo>
                <a:cubicBezTo>
                  <a:pt x="16328" y="7198"/>
                  <a:pt x="17183" y="7769"/>
                  <a:pt x="18023" y="7769"/>
                </a:cubicBezTo>
                <a:cubicBezTo>
                  <a:pt x="18951" y="7769"/>
                  <a:pt x="19860" y="7072"/>
                  <a:pt x="19685" y="5742"/>
                </a:cubicBezTo>
                <a:cubicBezTo>
                  <a:pt x="19518" y="4374"/>
                  <a:pt x="19551" y="3073"/>
                  <a:pt x="19718" y="1706"/>
                </a:cubicBezTo>
                <a:cubicBezTo>
                  <a:pt x="19837" y="813"/>
                  <a:pt x="19001" y="1"/>
                  <a:pt x="181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 flipH="1" rot="-9899998">
            <a:off x="5650707" y="4342725"/>
            <a:ext cx="506673" cy="513379"/>
          </a:xfrm>
          <a:custGeom>
            <a:rect b="b" l="l" r="r" t="t"/>
            <a:pathLst>
              <a:path extrusionOk="0" h="23424" w="23118">
                <a:moveTo>
                  <a:pt x="14929" y="0"/>
                </a:moveTo>
                <a:cubicBezTo>
                  <a:pt x="14297" y="0"/>
                  <a:pt x="13819" y="756"/>
                  <a:pt x="14345" y="1282"/>
                </a:cubicBezTo>
                <a:cubicBezTo>
                  <a:pt x="14845" y="1782"/>
                  <a:pt x="15446" y="2216"/>
                  <a:pt x="16079" y="2583"/>
                </a:cubicBezTo>
                <a:cubicBezTo>
                  <a:pt x="7907" y="6052"/>
                  <a:pt x="868" y="14158"/>
                  <a:pt x="35" y="22998"/>
                </a:cubicBezTo>
                <a:cubicBezTo>
                  <a:pt x="0" y="23291"/>
                  <a:pt x="188" y="23423"/>
                  <a:pt x="401" y="23423"/>
                </a:cubicBezTo>
                <a:cubicBezTo>
                  <a:pt x="600" y="23423"/>
                  <a:pt x="821" y="23307"/>
                  <a:pt x="902" y="23098"/>
                </a:cubicBezTo>
                <a:cubicBezTo>
                  <a:pt x="4304" y="14992"/>
                  <a:pt x="9541" y="8787"/>
                  <a:pt x="17547" y="5385"/>
                </a:cubicBezTo>
                <a:lnTo>
                  <a:pt x="17547" y="5385"/>
                </a:lnTo>
                <a:cubicBezTo>
                  <a:pt x="17213" y="6052"/>
                  <a:pt x="16947" y="6753"/>
                  <a:pt x="16780" y="7486"/>
                </a:cubicBezTo>
                <a:cubicBezTo>
                  <a:pt x="16539" y="8530"/>
                  <a:pt x="17408" y="9211"/>
                  <a:pt x="18227" y="9211"/>
                </a:cubicBezTo>
                <a:cubicBezTo>
                  <a:pt x="18769" y="9211"/>
                  <a:pt x="19289" y="8912"/>
                  <a:pt x="19448" y="8220"/>
                </a:cubicBezTo>
                <a:cubicBezTo>
                  <a:pt x="19815" y="6519"/>
                  <a:pt x="20716" y="5085"/>
                  <a:pt x="22150" y="4084"/>
                </a:cubicBezTo>
                <a:cubicBezTo>
                  <a:pt x="23051" y="3517"/>
                  <a:pt x="23118" y="1782"/>
                  <a:pt x="21850" y="1582"/>
                </a:cubicBezTo>
                <a:cubicBezTo>
                  <a:pt x="19548" y="1215"/>
                  <a:pt x="17347" y="415"/>
                  <a:pt x="15079" y="14"/>
                </a:cubicBezTo>
                <a:cubicBezTo>
                  <a:pt x="15028" y="5"/>
                  <a:pt x="14978" y="0"/>
                  <a:pt x="149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391151">
            <a:off x="5855051" y="-44364"/>
            <a:ext cx="3599018" cy="1290927"/>
          </a:xfrm>
          <a:custGeom>
            <a:rect b="b" l="l" r="r" t="t"/>
            <a:pathLst>
              <a:path extrusionOk="0" h="48532" w="135304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8_1">
    <p:bg>
      <p:bgPr>
        <a:solidFill>
          <a:schemeClr val="accent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052657" y="3346100"/>
            <a:ext cx="4375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4052450" y="1332100"/>
            <a:ext cx="43752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1"/>
          <p:cNvSpPr/>
          <p:nvPr/>
        </p:nvSpPr>
        <p:spPr>
          <a:xfrm flipH="1" rot="-8841050">
            <a:off x="5628535" y="-438411"/>
            <a:ext cx="3537593" cy="1410717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8" name="Google Shape;218;p31"/>
          <p:cNvSpPr/>
          <p:nvPr/>
        </p:nvSpPr>
        <p:spPr>
          <a:xfrm flipH="1" rot="10291405">
            <a:off x="5602620" y="3607722"/>
            <a:ext cx="3681415" cy="177786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" type="subTitle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32"/>
          <p:cNvSpPr txBox="1"/>
          <p:nvPr>
            <p:ph hasCustomPrompt="1"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32"/>
          <p:cNvSpPr txBox="1"/>
          <p:nvPr>
            <p:ph hasCustomPrompt="1" idx="3" type="title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/>
          <p:nvPr>
            <p:ph hasCustomPrompt="1" idx="4" type="title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32"/>
          <p:cNvSpPr txBox="1"/>
          <p:nvPr>
            <p:ph hasCustomPrompt="1" idx="5" type="title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/>
          <p:nvPr>
            <p:ph idx="6" type="subTitle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27" name="Google Shape;227;p32"/>
          <p:cNvSpPr txBox="1"/>
          <p:nvPr>
            <p:ph idx="7" type="subTitle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28" name="Google Shape;228;p32"/>
          <p:cNvSpPr txBox="1"/>
          <p:nvPr>
            <p:ph idx="8" type="subTitle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9" type="subTitle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32"/>
          <p:cNvSpPr txBox="1"/>
          <p:nvPr>
            <p:ph idx="13" type="subTitle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32"/>
          <p:cNvSpPr txBox="1"/>
          <p:nvPr>
            <p:ph idx="14" type="subTitle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5"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32"/>
          <p:cNvSpPr/>
          <p:nvPr/>
        </p:nvSpPr>
        <p:spPr>
          <a:xfrm rot="395521">
            <a:off x="5106136" y="-114285"/>
            <a:ext cx="4323649" cy="2396077"/>
          </a:xfrm>
          <a:custGeom>
            <a:rect b="b" l="l" r="r" t="t"/>
            <a:pathLst>
              <a:path extrusionOk="0" h="95842" w="172944">
                <a:moveTo>
                  <a:pt x="1494" y="0"/>
                </a:moveTo>
                <a:cubicBezTo>
                  <a:pt x="-221" y="10291"/>
                  <a:pt x="-1267" y="21910"/>
                  <a:pt x="3399" y="31242"/>
                </a:cubicBezTo>
                <a:cubicBezTo>
                  <a:pt x="7085" y="38614"/>
                  <a:pt x="15914" y="43231"/>
                  <a:pt x="23973" y="44958"/>
                </a:cubicBezTo>
                <a:cubicBezTo>
                  <a:pt x="35431" y="47413"/>
                  <a:pt x="47909" y="45996"/>
                  <a:pt x="59025" y="42291"/>
                </a:cubicBezTo>
                <a:cubicBezTo>
                  <a:pt x="70906" y="38331"/>
                  <a:pt x="84992" y="32852"/>
                  <a:pt x="96363" y="38100"/>
                </a:cubicBezTo>
                <a:cubicBezTo>
                  <a:pt x="101993" y="40699"/>
                  <a:pt x="108830" y="43222"/>
                  <a:pt x="111603" y="48768"/>
                </a:cubicBezTo>
                <a:cubicBezTo>
                  <a:pt x="117194" y="59949"/>
                  <a:pt x="117022" y="74145"/>
                  <a:pt x="124938" y="83820"/>
                </a:cubicBezTo>
                <a:cubicBezTo>
                  <a:pt x="135133" y="96281"/>
                  <a:pt x="161559" y="100539"/>
                  <a:pt x="172944" y="8915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hasCustomPrompt="1" type="title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2" type="subTitle"/>
          </p:nvPr>
        </p:nvSpPr>
        <p:spPr>
          <a:xfrm>
            <a:off x="716475" y="2145999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33"/>
          <p:cNvSpPr txBox="1"/>
          <p:nvPr>
            <p:ph idx="3"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33"/>
          <p:cNvSpPr/>
          <p:nvPr/>
        </p:nvSpPr>
        <p:spPr>
          <a:xfrm rot="5399708">
            <a:off x="7439913" y="-720696"/>
            <a:ext cx="983368" cy="2424737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1" name="Google Shape;241;p33"/>
          <p:cNvSpPr txBox="1"/>
          <p:nvPr>
            <p:ph hasCustomPrompt="1" idx="4" type="title"/>
          </p:nvPr>
        </p:nvSpPr>
        <p:spPr>
          <a:xfrm>
            <a:off x="717176" y="2841925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33"/>
          <p:cNvSpPr txBox="1"/>
          <p:nvPr>
            <p:ph idx="5" type="subTitle"/>
          </p:nvPr>
        </p:nvSpPr>
        <p:spPr>
          <a:xfrm>
            <a:off x="717405" y="3319367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43" name="Google Shape;243;p33"/>
          <p:cNvSpPr txBox="1"/>
          <p:nvPr>
            <p:ph idx="6" type="subTitle"/>
          </p:nvPr>
        </p:nvSpPr>
        <p:spPr>
          <a:xfrm>
            <a:off x="716475" y="3776562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33"/>
          <p:cNvSpPr txBox="1"/>
          <p:nvPr>
            <p:ph hasCustomPrompt="1" idx="7" type="title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/>
          <p:nvPr>
            <p:ph idx="8" type="subTitle"/>
          </p:nvPr>
        </p:nvSpPr>
        <p:spPr>
          <a:xfrm>
            <a:off x="6265430" y="1688804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9" type="subTitle"/>
          </p:nvPr>
        </p:nvSpPr>
        <p:spPr>
          <a:xfrm>
            <a:off x="6264500" y="2145999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7" name="Google Shape;247;p33"/>
          <p:cNvSpPr txBox="1"/>
          <p:nvPr>
            <p:ph hasCustomPrompt="1" idx="13" type="title"/>
          </p:nvPr>
        </p:nvSpPr>
        <p:spPr>
          <a:xfrm>
            <a:off x="6265201" y="2841925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/>
          <p:nvPr>
            <p:ph idx="14" type="subTitle"/>
          </p:nvPr>
        </p:nvSpPr>
        <p:spPr>
          <a:xfrm>
            <a:off x="6265430" y="3319367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15" type="subTitle"/>
          </p:nvPr>
        </p:nvSpPr>
        <p:spPr>
          <a:xfrm>
            <a:off x="6264500" y="3776562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" name="Google Shape;250;p33"/>
          <p:cNvSpPr txBox="1"/>
          <p:nvPr>
            <p:ph hasCustomPrompt="1" idx="16" type="title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3"/>
          <p:cNvSpPr txBox="1"/>
          <p:nvPr>
            <p:ph idx="17" type="subTitle"/>
          </p:nvPr>
        </p:nvSpPr>
        <p:spPr>
          <a:xfrm>
            <a:off x="3491418" y="1688804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18" type="subTitle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" name="Google Shape;253;p33"/>
          <p:cNvSpPr txBox="1"/>
          <p:nvPr>
            <p:ph hasCustomPrompt="1" idx="19" type="title"/>
          </p:nvPr>
        </p:nvSpPr>
        <p:spPr>
          <a:xfrm>
            <a:off x="3491189" y="2841925"/>
            <a:ext cx="216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3"/>
          <p:cNvSpPr txBox="1"/>
          <p:nvPr>
            <p:ph idx="20" type="subTitle"/>
          </p:nvPr>
        </p:nvSpPr>
        <p:spPr>
          <a:xfrm>
            <a:off x="3491418" y="3319367"/>
            <a:ext cx="2162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21" type="subTitle"/>
          </p:nvPr>
        </p:nvSpPr>
        <p:spPr>
          <a:xfrm>
            <a:off x="3490488" y="3776562"/>
            <a:ext cx="21621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 rot="3628142">
            <a:off x="-1201559" y="1658336"/>
            <a:ext cx="2476530" cy="1511593"/>
          </a:xfrm>
          <a:custGeom>
            <a:rect b="b" l="l" r="r" t="t"/>
            <a:pathLst>
              <a:path extrusionOk="0" h="60463" w="9906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bg>
      <p:bgPr>
        <a:solidFill>
          <a:schemeClr val="accent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hasCustomPrompt="1" type="title"/>
          </p:nvPr>
        </p:nvSpPr>
        <p:spPr>
          <a:xfrm>
            <a:off x="1185325" y="527225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>
            <a:off x="1678600" y="125465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34"/>
          <p:cNvSpPr txBox="1"/>
          <p:nvPr>
            <p:ph hasCustomPrompt="1"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34"/>
          <p:cNvSpPr txBox="1"/>
          <p:nvPr>
            <p:ph idx="3" type="subTitle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34"/>
          <p:cNvSpPr txBox="1"/>
          <p:nvPr>
            <p:ph hasCustomPrompt="1" idx="4" type="title"/>
          </p:nvPr>
        </p:nvSpPr>
        <p:spPr>
          <a:xfrm>
            <a:off x="1185325" y="3448072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34"/>
          <p:cNvSpPr txBox="1"/>
          <p:nvPr>
            <p:ph idx="5" type="subTitle"/>
          </p:nvPr>
        </p:nvSpPr>
        <p:spPr>
          <a:xfrm>
            <a:off x="1678600" y="4175487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34"/>
          <p:cNvSpPr/>
          <p:nvPr/>
        </p:nvSpPr>
        <p:spPr>
          <a:xfrm rot="8100000">
            <a:off x="6107245" y="-352425"/>
            <a:ext cx="3113861" cy="2161080"/>
          </a:xfrm>
          <a:custGeom>
            <a:rect b="b" l="l" r="r" t="t"/>
            <a:pathLst>
              <a:path extrusionOk="0" h="105551" w="150142">
                <a:moveTo>
                  <a:pt x="0" y="0"/>
                </a:moveTo>
                <a:cubicBezTo>
                  <a:pt x="4059" y="5075"/>
                  <a:pt x="11708" y="5977"/>
                  <a:pt x="18062" y="7338"/>
                </a:cubicBezTo>
                <a:cubicBezTo>
                  <a:pt x="32342" y="10397"/>
                  <a:pt x="49352" y="12487"/>
                  <a:pt x="58702" y="23706"/>
                </a:cubicBezTo>
                <a:cubicBezTo>
                  <a:pt x="70113" y="37397"/>
                  <a:pt x="57453" y="62507"/>
                  <a:pt x="68862" y="76200"/>
                </a:cubicBezTo>
                <a:cubicBezTo>
                  <a:pt x="76137" y="84932"/>
                  <a:pt x="90649" y="82873"/>
                  <a:pt x="101035" y="87489"/>
                </a:cubicBezTo>
                <a:cubicBezTo>
                  <a:pt x="116973" y="94573"/>
                  <a:pt x="132701" y="105551"/>
                  <a:pt x="150142" y="105551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265" name="Google Shape;265;p34"/>
          <p:cNvSpPr/>
          <p:nvPr/>
        </p:nvSpPr>
        <p:spPr>
          <a:xfrm>
            <a:off x="5686775" y="3201290"/>
            <a:ext cx="4134550" cy="2517725"/>
          </a:xfrm>
          <a:custGeom>
            <a:rect b="b" l="l" r="r" t="t"/>
            <a:pathLst>
              <a:path extrusionOk="0" h="100709" w="165382">
                <a:moveTo>
                  <a:pt x="165382" y="100709"/>
                </a:moveTo>
                <a:cubicBezTo>
                  <a:pt x="158765" y="100709"/>
                  <a:pt x="152494" y="97646"/>
                  <a:pt x="146191" y="95629"/>
                </a:cubicBezTo>
                <a:cubicBezTo>
                  <a:pt x="136651" y="92577"/>
                  <a:pt x="124816" y="90106"/>
                  <a:pt x="119662" y="81518"/>
                </a:cubicBezTo>
                <a:cubicBezTo>
                  <a:pt x="113064" y="70523"/>
                  <a:pt x="114122" y="56429"/>
                  <a:pt x="110067" y="44264"/>
                </a:cubicBezTo>
                <a:cubicBezTo>
                  <a:pt x="106795" y="34447"/>
                  <a:pt x="99894" y="25396"/>
                  <a:pt x="91440" y="19429"/>
                </a:cubicBezTo>
                <a:cubicBezTo>
                  <a:pt x="74814" y="7694"/>
                  <a:pt x="53303" y="-2948"/>
                  <a:pt x="33302" y="802"/>
                </a:cubicBezTo>
                <a:cubicBezTo>
                  <a:pt x="25713" y="2225"/>
                  <a:pt x="22959" y="12277"/>
                  <a:pt x="17498" y="17736"/>
                </a:cubicBezTo>
                <a:cubicBezTo>
                  <a:pt x="12728" y="22504"/>
                  <a:pt x="6031" y="24878"/>
                  <a:pt x="0" y="27896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266" name="Google Shape;266;p34"/>
          <p:cNvSpPr/>
          <p:nvPr/>
        </p:nvSpPr>
        <p:spPr>
          <a:xfrm>
            <a:off x="-536225" y="1150637"/>
            <a:ext cx="3810000" cy="1335200"/>
          </a:xfrm>
          <a:custGeom>
            <a:rect b="b" l="l" r="r" t="t"/>
            <a:pathLst>
              <a:path extrusionOk="0" h="53408" w="152400">
                <a:moveTo>
                  <a:pt x="0" y="3082"/>
                </a:moveTo>
                <a:cubicBezTo>
                  <a:pt x="24010" y="-1720"/>
                  <a:pt x="49976" y="-733"/>
                  <a:pt x="73378" y="6468"/>
                </a:cubicBezTo>
                <a:cubicBezTo>
                  <a:pt x="83864" y="9695"/>
                  <a:pt x="92113" y="23869"/>
                  <a:pt x="90311" y="34691"/>
                </a:cubicBezTo>
                <a:cubicBezTo>
                  <a:pt x="89195" y="41395"/>
                  <a:pt x="83509" y="49087"/>
                  <a:pt x="76765" y="49931"/>
                </a:cubicBezTo>
                <a:cubicBezTo>
                  <a:pt x="67127" y="51137"/>
                  <a:pt x="53081" y="48301"/>
                  <a:pt x="49671" y="39206"/>
                </a:cubicBezTo>
                <a:cubicBezTo>
                  <a:pt x="47491" y="33392"/>
                  <a:pt x="45945" y="25546"/>
                  <a:pt x="49671" y="20579"/>
                </a:cubicBezTo>
                <a:cubicBezTo>
                  <a:pt x="56569" y="11383"/>
                  <a:pt x="70389" y="9116"/>
                  <a:pt x="81845" y="8162"/>
                </a:cubicBezTo>
                <a:cubicBezTo>
                  <a:pt x="109372" y="5870"/>
                  <a:pt x="127689" y="63968"/>
                  <a:pt x="152400" y="5162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0_1">
    <p:bg>
      <p:bgPr>
        <a:solidFill>
          <a:schemeClr val="accent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5"/>
          <p:cNvSpPr txBox="1"/>
          <p:nvPr>
            <p:ph hasCustomPrompt="1" idx="2" type="title"/>
          </p:nvPr>
        </p:nvSpPr>
        <p:spPr>
          <a:xfrm>
            <a:off x="716500" y="2668228"/>
            <a:ext cx="23622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716475" y="3181064"/>
            <a:ext cx="23622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" name="Google Shape;271;p35"/>
          <p:cNvSpPr txBox="1"/>
          <p:nvPr>
            <p:ph hasCustomPrompt="1" idx="3" type="title"/>
          </p:nvPr>
        </p:nvSpPr>
        <p:spPr>
          <a:xfrm>
            <a:off x="3390925" y="2668225"/>
            <a:ext cx="23622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35"/>
          <p:cNvSpPr txBox="1"/>
          <p:nvPr>
            <p:ph idx="4" type="subTitle"/>
          </p:nvPr>
        </p:nvSpPr>
        <p:spPr>
          <a:xfrm>
            <a:off x="3390900" y="3181052"/>
            <a:ext cx="23622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35"/>
          <p:cNvSpPr txBox="1"/>
          <p:nvPr>
            <p:ph hasCustomPrompt="1" idx="5" type="title"/>
          </p:nvPr>
        </p:nvSpPr>
        <p:spPr>
          <a:xfrm>
            <a:off x="6065326" y="2668239"/>
            <a:ext cx="23622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" name="Google Shape;274;p35"/>
          <p:cNvSpPr txBox="1"/>
          <p:nvPr>
            <p:ph idx="6" type="subTitle"/>
          </p:nvPr>
        </p:nvSpPr>
        <p:spPr>
          <a:xfrm>
            <a:off x="6065301" y="3181062"/>
            <a:ext cx="23622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 flipH="1">
            <a:off x="-170769" y="4232302"/>
            <a:ext cx="9314769" cy="529330"/>
          </a:xfrm>
          <a:custGeom>
            <a:rect b="b" l="l" r="r" t="t"/>
            <a:pathLst>
              <a:path extrusionOk="0" h="70413" w="374576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515571">
            <a:off x="99533" y="102554"/>
            <a:ext cx="4502900" cy="963188"/>
          </a:xfrm>
          <a:custGeom>
            <a:rect b="b" l="l" r="r" t="t"/>
            <a:pathLst>
              <a:path extrusionOk="0" h="68653" w="167256">
                <a:moveTo>
                  <a:pt x="0" y="8559"/>
                </a:moveTo>
                <a:cubicBezTo>
                  <a:pt x="9262" y="840"/>
                  <a:pt x="25941" y="-3386"/>
                  <a:pt x="35819" y="3527"/>
                </a:cubicBezTo>
                <a:cubicBezTo>
                  <a:pt x="49192" y="12887"/>
                  <a:pt x="53916" y="31634"/>
                  <a:pt x="67198" y="41122"/>
                </a:cubicBezTo>
                <a:cubicBezTo>
                  <a:pt x="76683" y="47898"/>
                  <a:pt x="89606" y="49799"/>
                  <a:pt x="101242" y="49115"/>
                </a:cubicBezTo>
                <a:cubicBezTo>
                  <a:pt x="109145" y="48650"/>
                  <a:pt x="116781" y="43925"/>
                  <a:pt x="124628" y="44971"/>
                </a:cubicBezTo>
                <a:cubicBezTo>
                  <a:pt x="135126" y="46371"/>
                  <a:pt x="144370" y="53108"/>
                  <a:pt x="153047" y="59180"/>
                </a:cubicBezTo>
                <a:cubicBezTo>
                  <a:pt x="157711" y="62444"/>
                  <a:pt x="161564" y="68653"/>
                  <a:pt x="167256" y="68653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278" name="Google Shape;278;p36"/>
          <p:cNvSpPr txBox="1"/>
          <p:nvPr>
            <p:ph type="title"/>
          </p:nvPr>
        </p:nvSpPr>
        <p:spPr>
          <a:xfrm>
            <a:off x="1002211" y="2515675"/>
            <a:ext cx="28791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1002150" y="3088925"/>
            <a:ext cx="28791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 rot="-504627">
            <a:off x="4061961" y="474311"/>
            <a:ext cx="5472702" cy="952312"/>
          </a:xfrm>
          <a:custGeom>
            <a:rect b="b" l="l" r="r" t="t"/>
            <a:pathLst>
              <a:path extrusionOk="0" h="38094" w="226758">
                <a:moveTo>
                  <a:pt x="226758" y="13025"/>
                </a:moveTo>
                <a:cubicBezTo>
                  <a:pt x="222710" y="29219"/>
                  <a:pt x="197668" y="36285"/>
                  <a:pt x="181170" y="33747"/>
                </a:cubicBezTo>
                <a:cubicBezTo>
                  <a:pt x="169719" y="31985"/>
                  <a:pt x="161892" y="20805"/>
                  <a:pt x="153047" y="13321"/>
                </a:cubicBezTo>
                <a:cubicBezTo>
                  <a:pt x="143955" y="5628"/>
                  <a:pt x="131802" y="0"/>
                  <a:pt x="119892" y="0"/>
                </a:cubicBezTo>
                <a:cubicBezTo>
                  <a:pt x="108605" y="0"/>
                  <a:pt x="98314" y="8970"/>
                  <a:pt x="90881" y="17465"/>
                </a:cubicBezTo>
                <a:cubicBezTo>
                  <a:pt x="83158" y="26291"/>
                  <a:pt x="71812" y="31814"/>
                  <a:pt x="60686" y="35523"/>
                </a:cubicBezTo>
                <a:cubicBezTo>
                  <a:pt x="40933" y="42107"/>
                  <a:pt x="14723" y="35445"/>
                  <a:pt x="0" y="2072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282" name="Google Shape;282;p37"/>
          <p:cNvSpPr txBox="1"/>
          <p:nvPr>
            <p:ph type="title"/>
          </p:nvPr>
        </p:nvSpPr>
        <p:spPr>
          <a:xfrm>
            <a:off x="5313600" y="2515675"/>
            <a:ext cx="28296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5313600" y="3088925"/>
            <a:ext cx="28296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583850" y="595505"/>
            <a:ext cx="35031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38"/>
          <p:cNvSpPr txBox="1"/>
          <p:nvPr>
            <p:ph idx="1" type="subTitle"/>
          </p:nvPr>
        </p:nvSpPr>
        <p:spPr>
          <a:xfrm>
            <a:off x="587276" y="1697800"/>
            <a:ext cx="29469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38"/>
          <p:cNvSpPr txBox="1"/>
          <p:nvPr/>
        </p:nvSpPr>
        <p:spPr>
          <a:xfrm>
            <a:off x="625659" y="36381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8"/>
          <p:cNvSpPr/>
          <p:nvPr/>
        </p:nvSpPr>
        <p:spPr>
          <a:xfrm rot="5906790">
            <a:off x="2885485" y="-323037"/>
            <a:ext cx="1185682" cy="1470269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bg>
      <p:bgPr>
        <a:solidFill>
          <a:schemeClr val="accen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9"/>
          <p:cNvGrpSpPr/>
          <p:nvPr/>
        </p:nvGrpSpPr>
        <p:grpSpPr>
          <a:xfrm>
            <a:off x="6862297" y="-847850"/>
            <a:ext cx="3437685" cy="2622329"/>
            <a:chOff x="6862297" y="-847850"/>
            <a:chExt cx="3437685" cy="2622329"/>
          </a:xfrm>
        </p:grpSpPr>
        <p:sp>
          <p:nvSpPr>
            <p:cNvPr id="291" name="Google Shape;291;p39"/>
            <p:cNvSpPr/>
            <p:nvPr/>
          </p:nvSpPr>
          <p:spPr>
            <a:xfrm>
              <a:off x="6862297" y="-847850"/>
              <a:ext cx="3437685" cy="2622329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2" name="Google Shape;292;p39"/>
            <p:cNvSpPr/>
            <p:nvPr/>
          </p:nvSpPr>
          <p:spPr>
            <a:xfrm>
              <a:off x="7385213" y="-612757"/>
              <a:ext cx="2606816" cy="1988472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3" name="Google Shape;293;p39"/>
            <p:cNvSpPr/>
            <p:nvPr/>
          </p:nvSpPr>
          <p:spPr>
            <a:xfrm>
              <a:off x="7939373" y="-278323"/>
              <a:ext cx="1697904" cy="1295123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4" name="Google Shape;294;p39"/>
            <p:cNvSpPr/>
            <p:nvPr/>
          </p:nvSpPr>
          <p:spPr>
            <a:xfrm>
              <a:off x="8443509" y="-136867"/>
              <a:ext cx="1144467" cy="873071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5" name="Google Shape;295;p39"/>
            <p:cNvSpPr/>
            <p:nvPr/>
          </p:nvSpPr>
          <p:spPr>
            <a:xfrm>
              <a:off x="8887042" y="-3915"/>
              <a:ext cx="612445" cy="467216"/>
            </a:xfrm>
            <a:custGeom>
              <a:rect b="b" l="l" r="r" t="t"/>
              <a:pathLst>
                <a:path extrusionOk="0" h="124591" w="190348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296" name="Google Shape;296;p39"/>
          <p:cNvGrpSpPr/>
          <p:nvPr/>
        </p:nvGrpSpPr>
        <p:grpSpPr>
          <a:xfrm>
            <a:off x="-1151059" y="1500434"/>
            <a:ext cx="4837690" cy="4712235"/>
            <a:chOff x="-1151052" y="1194281"/>
            <a:chExt cx="5151960" cy="5018355"/>
          </a:xfrm>
        </p:grpSpPr>
        <p:sp>
          <p:nvSpPr>
            <p:cNvPr id="297" name="Google Shape;297;p39"/>
            <p:cNvSpPr/>
            <p:nvPr/>
          </p:nvSpPr>
          <p:spPr>
            <a:xfrm rot="1207038">
              <a:off x="-617053" y="1779785"/>
              <a:ext cx="4083964" cy="3829507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8" name="Google Shape;298;p39"/>
            <p:cNvSpPr/>
            <p:nvPr/>
          </p:nvSpPr>
          <p:spPr>
            <a:xfrm rot="1207337">
              <a:off x="-622045" y="2438312"/>
              <a:ext cx="3490918" cy="3273716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99" name="Google Shape;299;p39"/>
            <p:cNvSpPr/>
            <p:nvPr/>
          </p:nvSpPr>
          <p:spPr>
            <a:xfrm rot="1206910">
              <a:off x="-541272" y="3043661"/>
              <a:ext cx="2912139" cy="2730934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39"/>
            <p:cNvSpPr/>
            <p:nvPr/>
          </p:nvSpPr>
          <p:spPr>
            <a:xfrm rot="1206983">
              <a:off x="-352152" y="3703893"/>
              <a:ext cx="2159699" cy="2025048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39"/>
            <p:cNvSpPr/>
            <p:nvPr/>
          </p:nvSpPr>
          <p:spPr>
            <a:xfrm rot="1207124">
              <a:off x="-162265" y="4283467"/>
              <a:ext cx="1392227" cy="1305572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39"/>
            <p:cNvSpPr/>
            <p:nvPr/>
          </p:nvSpPr>
          <p:spPr>
            <a:xfrm rot="1207247">
              <a:off x="-49132" y="4731085"/>
              <a:ext cx="869715" cy="815679"/>
            </a:xfrm>
            <a:custGeom>
              <a:rect b="b" l="l" r="r" t="t"/>
              <a:pathLst>
                <a:path extrusionOk="0" h="180742" w="188165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39"/>
          <p:cNvGrpSpPr/>
          <p:nvPr/>
        </p:nvGrpSpPr>
        <p:grpSpPr>
          <a:xfrm rot="-557284">
            <a:off x="1590778" y="-450440"/>
            <a:ext cx="2977141" cy="2183499"/>
            <a:chOff x="1590761" y="-450442"/>
            <a:chExt cx="2977109" cy="2183475"/>
          </a:xfrm>
        </p:grpSpPr>
        <p:sp>
          <p:nvSpPr>
            <p:cNvPr id="304" name="Google Shape;304;p39"/>
            <p:cNvSpPr/>
            <p:nvPr/>
          </p:nvSpPr>
          <p:spPr>
            <a:xfrm>
              <a:off x="1878935" y="-65875"/>
              <a:ext cx="2400725" cy="1210725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5" name="Google Shape;305;p39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6" name="Google Shape;306;p39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307" name="Google Shape;307;p39"/>
          <p:cNvGrpSpPr/>
          <p:nvPr/>
        </p:nvGrpSpPr>
        <p:grpSpPr>
          <a:xfrm>
            <a:off x="6357166" y="2572127"/>
            <a:ext cx="2311909" cy="2156088"/>
            <a:chOff x="6118779" y="2543626"/>
            <a:chExt cx="2790475" cy="2602400"/>
          </a:xfrm>
        </p:grpSpPr>
        <p:sp>
          <p:nvSpPr>
            <p:cNvPr id="308" name="Google Shape;308;p39"/>
            <p:cNvSpPr/>
            <p:nvPr/>
          </p:nvSpPr>
          <p:spPr>
            <a:xfrm>
              <a:off x="6557266" y="2894825"/>
              <a:ext cx="2017525" cy="1855275"/>
            </a:xfrm>
            <a:custGeom>
              <a:rect b="b" l="l" r="r" t="t"/>
              <a:pathLst>
                <a:path extrusionOk="0" h="74211" w="80701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09" name="Google Shape;309;p39"/>
            <p:cNvSpPr/>
            <p:nvPr/>
          </p:nvSpPr>
          <p:spPr>
            <a:xfrm>
              <a:off x="7017649" y="3220483"/>
              <a:ext cx="1345025" cy="1376200"/>
            </a:xfrm>
            <a:custGeom>
              <a:rect b="b" l="l" r="r" t="t"/>
              <a:pathLst>
                <a:path extrusionOk="0" h="55048" w="53801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10" name="Google Shape;310;p39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rect b="b" l="l" r="r" t="t"/>
              <a:pathLst>
                <a:path extrusionOk="0" h="33831" w="28285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11" name="Google Shape;311;p39"/>
            <p:cNvSpPr/>
            <p:nvPr/>
          </p:nvSpPr>
          <p:spPr>
            <a:xfrm>
              <a:off x="6118779" y="2543626"/>
              <a:ext cx="2790475" cy="2602400"/>
            </a:xfrm>
            <a:custGeom>
              <a:rect b="b" l="l" r="r" t="t"/>
              <a:pathLst>
                <a:path extrusionOk="0" h="104096" w="111619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312" name="Google Shape;312;p39"/>
          <p:cNvSpPr txBox="1"/>
          <p:nvPr>
            <p:ph type="title"/>
          </p:nvPr>
        </p:nvSpPr>
        <p:spPr>
          <a:xfrm>
            <a:off x="2414250" y="1652817"/>
            <a:ext cx="43155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1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2500400" y="2978917"/>
            <a:ext cx="41433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bg>
      <p:bgPr>
        <a:solidFill>
          <a:schemeClr val="accen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/>
        </p:nvSpPr>
        <p:spPr>
          <a:xfrm flipH="1" rot="-9999348">
            <a:off x="5537541" y="2871842"/>
            <a:ext cx="3759571" cy="276422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6" name="Google Shape;316;p40"/>
          <p:cNvSpPr/>
          <p:nvPr/>
        </p:nvSpPr>
        <p:spPr>
          <a:xfrm flipH="1" rot="10800000">
            <a:off x="3078669" y="2000920"/>
            <a:ext cx="6275825" cy="3254500"/>
          </a:xfrm>
          <a:custGeom>
            <a:rect b="b" l="l" r="r" t="t"/>
            <a:pathLst>
              <a:path extrusionOk="0" h="130180" w="251033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7" name="Google Shape;317;p40"/>
          <p:cNvSpPr/>
          <p:nvPr/>
        </p:nvSpPr>
        <p:spPr>
          <a:xfrm flipH="1" rot="10406136">
            <a:off x="-411300" y="-773214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8" name="Google Shape;318;p40"/>
          <p:cNvSpPr/>
          <p:nvPr/>
        </p:nvSpPr>
        <p:spPr>
          <a:xfrm flipH="1" rot="10800000">
            <a:off x="-197981" y="-560101"/>
            <a:ext cx="8673650" cy="4247996"/>
          </a:xfrm>
          <a:custGeom>
            <a:rect b="b" l="l" r="r" t="t"/>
            <a:pathLst>
              <a:path extrusionOk="0" h="158967" w="346946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9" name="Google Shape;319;p40"/>
          <p:cNvSpPr txBox="1"/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0" name="Google Shape;320;p40"/>
          <p:cNvSpPr txBox="1"/>
          <p:nvPr>
            <p:ph idx="1" type="subTitle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1" name="Google Shape;321;p40"/>
          <p:cNvSpPr/>
          <p:nvPr/>
        </p:nvSpPr>
        <p:spPr>
          <a:xfrm flipH="1" rot="10291435">
            <a:off x="-649165" y="-733655"/>
            <a:ext cx="3537631" cy="1410732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2" name="Google Shape;322;p40"/>
          <p:cNvSpPr/>
          <p:nvPr/>
        </p:nvSpPr>
        <p:spPr>
          <a:xfrm flipH="1" rot="10497423">
            <a:off x="6977846" y="4195402"/>
            <a:ext cx="2545776" cy="1061494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09725" y="1938169"/>
            <a:ext cx="3780000" cy="28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05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758450" y="2148537"/>
            <a:ext cx="37800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83850" y="495425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rot="-2698925">
            <a:off x="7795322" y="-533963"/>
            <a:ext cx="937440" cy="2684547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8_1">
    <p:bg>
      <p:bgPr>
        <a:solidFill>
          <a:schemeClr val="accen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flipH="1" rot="800761">
            <a:off x="-147077" y="-503976"/>
            <a:ext cx="3799784" cy="2793788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5" name="Google Shape;325;p41"/>
          <p:cNvSpPr/>
          <p:nvPr/>
        </p:nvSpPr>
        <p:spPr>
          <a:xfrm flipH="1">
            <a:off x="-311635" y="-74457"/>
            <a:ext cx="6341721" cy="3288998"/>
          </a:xfrm>
          <a:custGeom>
            <a:rect b="b" l="l" r="r" t="t"/>
            <a:pathLst>
              <a:path extrusionOk="0" h="130180" w="251033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6" name="Google Shape;326;p41"/>
          <p:cNvSpPr/>
          <p:nvPr/>
        </p:nvSpPr>
        <p:spPr>
          <a:xfrm flipH="1" rot="-393937">
            <a:off x="4102044" y="2704909"/>
            <a:ext cx="5348374" cy="3107306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7" name="Google Shape;327;p41"/>
          <p:cNvSpPr/>
          <p:nvPr/>
        </p:nvSpPr>
        <p:spPr>
          <a:xfrm flipH="1">
            <a:off x="470127" y="1303880"/>
            <a:ext cx="8764723" cy="4293301"/>
          </a:xfrm>
          <a:custGeom>
            <a:rect b="b" l="l" r="r" t="t"/>
            <a:pathLst>
              <a:path extrusionOk="0" h="158967" w="346946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28" name="Google Shape;328;p41"/>
          <p:cNvSpPr txBox="1"/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41"/>
          <p:cNvSpPr/>
          <p:nvPr/>
        </p:nvSpPr>
        <p:spPr>
          <a:xfrm flipH="1" rot="-508684">
            <a:off x="6115648" y="4346667"/>
            <a:ext cx="3575203" cy="142571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1" name="Google Shape;331;p41"/>
          <p:cNvSpPr/>
          <p:nvPr/>
        </p:nvSpPr>
        <p:spPr>
          <a:xfrm flipH="1" rot="-302487">
            <a:off x="-376075" y="-169288"/>
            <a:ext cx="2572605" cy="1072681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2" name="Google Shape;332;p41"/>
          <p:cNvSpPr txBox="1"/>
          <p:nvPr>
            <p:ph hasCustomPrompt="1" idx="2" type="title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8_1_1">
    <p:bg>
      <p:bgPr>
        <a:solidFill>
          <a:schemeClr val="accent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 flipH="1" rot="800761">
            <a:off x="-370577" y="-785301"/>
            <a:ext cx="3799784" cy="2793788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5" name="Google Shape;335;p42"/>
          <p:cNvSpPr/>
          <p:nvPr/>
        </p:nvSpPr>
        <p:spPr>
          <a:xfrm flipH="1" rot="-393937">
            <a:off x="4234144" y="3090372"/>
            <a:ext cx="5348374" cy="3107306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7" name="Google Shape;337;p42"/>
          <p:cNvSpPr txBox="1"/>
          <p:nvPr>
            <p:ph idx="1" type="subTitle"/>
          </p:nvPr>
        </p:nvSpPr>
        <p:spPr>
          <a:xfrm>
            <a:off x="3039500" y="3280825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8" name="Google Shape;338;p42"/>
          <p:cNvSpPr/>
          <p:nvPr/>
        </p:nvSpPr>
        <p:spPr>
          <a:xfrm flipH="1" rot="-508684">
            <a:off x="6261623" y="4270917"/>
            <a:ext cx="3575203" cy="1425715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39" name="Google Shape;339;p42"/>
          <p:cNvSpPr/>
          <p:nvPr/>
        </p:nvSpPr>
        <p:spPr>
          <a:xfrm flipH="1" rot="-302487">
            <a:off x="-376075" y="-169288"/>
            <a:ext cx="2572605" cy="1072681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40" name="Google Shape;340;p42"/>
          <p:cNvSpPr txBox="1"/>
          <p:nvPr>
            <p:ph hasCustomPrompt="1" idx="2" type="title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41" name="Google Shape;341;p42"/>
          <p:cNvGrpSpPr/>
          <p:nvPr/>
        </p:nvGrpSpPr>
        <p:grpSpPr>
          <a:xfrm rot="-5400000">
            <a:off x="7145086" y="274538"/>
            <a:ext cx="1713631" cy="1638211"/>
            <a:chOff x="6118779" y="2543626"/>
            <a:chExt cx="2790475" cy="2602400"/>
          </a:xfrm>
        </p:grpSpPr>
        <p:sp>
          <p:nvSpPr>
            <p:cNvPr id="342" name="Google Shape;342;p42"/>
            <p:cNvSpPr/>
            <p:nvPr/>
          </p:nvSpPr>
          <p:spPr>
            <a:xfrm>
              <a:off x="6557266" y="2894825"/>
              <a:ext cx="2017525" cy="1855275"/>
            </a:xfrm>
            <a:custGeom>
              <a:rect b="b" l="l" r="r" t="t"/>
              <a:pathLst>
                <a:path extrusionOk="0" h="74211" w="80701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42"/>
            <p:cNvSpPr/>
            <p:nvPr/>
          </p:nvSpPr>
          <p:spPr>
            <a:xfrm>
              <a:off x="7017649" y="3220483"/>
              <a:ext cx="1345025" cy="1376200"/>
            </a:xfrm>
            <a:custGeom>
              <a:rect b="b" l="l" r="r" t="t"/>
              <a:pathLst>
                <a:path extrusionOk="0" h="55048" w="53801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42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rect b="b" l="l" r="r" t="t"/>
              <a:pathLst>
                <a:path extrusionOk="0" h="33831" w="28285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45" name="Google Shape;345;p42"/>
            <p:cNvSpPr/>
            <p:nvPr/>
          </p:nvSpPr>
          <p:spPr>
            <a:xfrm>
              <a:off x="6118779" y="2543626"/>
              <a:ext cx="2790475" cy="2602400"/>
            </a:xfrm>
            <a:custGeom>
              <a:rect b="b" l="l" r="r" t="t"/>
              <a:pathLst>
                <a:path extrusionOk="0" h="104096" w="111619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346" name="Google Shape;346;p42"/>
          <p:cNvGrpSpPr/>
          <p:nvPr/>
        </p:nvGrpSpPr>
        <p:grpSpPr>
          <a:xfrm rot="10800000">
            <a:off x="199272" y="2794778"/>
            <a:ext cx="2977109" cy="2183475"/>
            <a:chOff x="1590761" y="-450442"/>
            <a:chExt cx="2977109" cy="2183475"/>
          </a:xfrm>
        </p:grpSpPr>
        <p:sp>
          <p:nvSpPr>
            <p:cNvPr id="347" name="Google Shape;347;p42"/>
            <p:cNvSpPr/>
            <p:nvPr/>
          </p:nvSpPr>
          <p:spPr>
            <a:xfrm>
              <a:off x="1878935" y="-65875"/>
              <a:ext cx="2400725" cy="1210725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48" name="Google Shape;348;p42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349" name="Google Shape;349;p42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rect b="b" l="l" r="r" t="t"/>
              <a:pathLst>
                <a:path extrusionOk="0" h="48429" w="96029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8_1_1_1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type="title"/>
          </p:nvPr>
        </p:nvSpPr>
        <p:spPr>
          <a:xfrm>
            <a:off x="1987877" y="2266951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43"/>
          <p:cNvSpPr txBox="1"/>
          <p:nvPr>
            <p:ph idx="1" type="subTitle"/>
          </p:nvPr>
        </p:nvSpPr>
        <p:spPr>
          <a:xfrm>
            <a:off x="1987700" y="3280825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43"/>
          <p:cNvSpPr txBox="1"/>
          <p:nvPr>
            <p:ph hasCustomPrompt="1" idx="2" type="title"/>
          </p:nvPr>
        </p:nvSpPr>
        <p:spPr>
          <a:xfrm>
            <a:off x="1987807" y="1511850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3"/>
          <p:cNvSpPr/>
          <p:nvPr/>
        </p:nvSpPr>
        <p:spPr>
          <a:xfrm rot="9010116">
            <a:off x="6027677" y="-335726"/>
            <a:ext cx="3114065" cy="2161327"/>
          </a:xfrm>
          <a:custGeom>
            <a:rect b="b" l="l" r="r" t="t"/>
            <a:pathLst>
              <a:path extrusionOk="0" h="105551" w="150142">
                <a:moveTo>
                  <a:pt x="0" y="0"/>
                </a:moveTo>
                <a:cubicBezTo>
                  <a:pt x="4059" y="5075"/>
                  <a:pt x="11708" y="5977"/>
                  <a:pt x="18062" y="7338"/>
                </a:cubicBezTo>
                <a:cubicBezTo>
                  <a:pt x="32342" y="10397"/>
                  <a:pt x="49352" y="12487"/>
                  <a:pt x="58702" y="23706"/>
                </a:cubicBezTo>
                <a:cubicBezTo>
                  <a:pt x="70113" y="37397"/>
                  <a:pt x="57453" y="62507"/>
                  <a:pt x="68862" y="76200"/>
                </a:cubicBezTo>
                <a:cubicBezTo>
                  <a:pt x="76137" y="84932"/>
                  <a:pt x="90649" y="82873"/>
                  <a:pt x="101035" y="87489"/>
                </a:cubicBezTo>
                <a:cubicBezTo>
                  <a:pt x="116973" y="94573"/>
                  <a:pt x="132701" y="105551"/>
                  <a:pt x="150142" y="105551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355" name="Google Shape;355;p43"/>
          <p:cNvSpPr/>
          <p:nvPr/>
        </p:nvSpPr>
        <p:spPr>
          <a:xfrm>
            <a:off x="5596900" y="4290065"/>
            <a:ext cx="4134550" cy="2517725"/>
          </a:xfrm>
          <a:custGeom>
            <a:rect b="b" l="l" r="r" t="t"/>
            <a:pathLst>
              <a:path extrusionOk="0" h="100709" w="165382">
                <a:moveTo>
                  <a:pt x="165382" y="100709"/>
                </a:moveTo>
                <a:cubicBezTo>
                  <a:pt x="158765" y="100709"/>
                  <a:pt x="152494" y="97646"/>
                  <a:pt x="146191" y="95629"/>
                </a:cubicBezTo>
                <a:cubicBezTo>
                  <a:pt x="136651" y="92577"/>
                  <a:pt x="124816" y="90106"/>
                  <a:pt x="119662" y="81518"/>
                </a:cubicBezTo>
                <a:cubicBezTo>
                  <a:pt x="113064" y="70523"/>
                  <a:pt x="114122" y="56429"/>
                  <a:pt x="110067" y="44264"/>
                </a:cubicBezTo>
                <a:cubicBezTo>
                  <a:pt x="106795" y="34447"/>
                  <a:pt x="99894" y="25396"/>
                  <a:pt x="91440" y="19429"/>
                </a:cubicBezTo>
                <a:cubicBezTo>
                  <a:pt x="74814" y="7694"/>
                  <a:pt x="53303" y="-2948"/>
                  <a:pt x="33302" y="802"/>
                </a:cubicBezTo>
                <a:cubicBezTo>
                  <a:pt x="25713" y="2225"/>
                  <a:pt x="22959" y="12277"/>
                  <a:pt x="17498" y="17736"/>
                </a:cubicBezTo>
                <a:cubicBezTo>
                  <a:pt x="12728" y="22504"/>
                  <a:pt x="6031" y="24878"/>
                  <a:pt x="0" y="2789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356" name="Google Shape;356;p43"/>
          <p:cNvSpPr/>
          <p:nvPr/>
        </p:nvSpPr>
        <p:spPr>
          <a:xfrm rot="-1175711">
            <a:off x="-1953506" y="-573484"/>
            <a:ext cx="5158805" cy="1807884"/>
          </a:xfrm>
          <a:custGeom>
            <a:rect b="b" l="l" r="r" t="t"/>
            <a:pathLst>
              <a:path extrusionOk="0" h="53408" w="152400">
                <a:moveTo>
                  <a:pt x="0" y="3082"/>
                </a:moveTo>
                <a:cubicBezTo>
                  <a:pt x="24010" y="-1720"/>
                  <a:pt x="49976" y="-733"/>
                  <a:pt x="73378" y="6468"/>
                </a:cubicBezTo>
                <a:cubicBezTo>
                  <a:pt x="83864" y="9695"/>
                  <a:pt x="92113" y="23869"/>
                  <a:pt x="90311" y="34691"/>
                </a:cubicBezTo>
                <a:cubicBezTo>
                  <a:pt x="89195" y="41395"/>
                  <a:pt x="83509" y="49087"/>
                  <a:pt x="76765" y="49931"/>
                </a:cubicBezTo>
                <a:cubicBezTo>
                  <a:pt x="67127" y="51137"/>
                  <a:pt x="53081" y="48301"/>
                  <a:pt x="49671" y="39206"/>
                </a:cubicBezTo>
                <a:cubicBezTo>
                  <a:pt x="47491" y="33392"/>
                  <a:pt x="45945" y="25546"/>
                  <a:pt x="49671" y="20579"/>
                </a:cubicBezTo>
                <a:cubicBezTo>
                  <a:pt x="56569" y="11383"/>
                  <a:pt x="70389" y="9116"/>
                  <a:pt x="81845" y="8162"/>
                </a:cubicBezTo>
                <a:cubicBezTo>
                  <a:pt x="109372" y="5870"/>
                  <a:pt x="127689" y="63968"/>
                  <a:pt x="152400" y="5162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357" name="Google Shape;357;p43"/>
          <p:cNvSpPr/>
          <p:nvPr/>
        </p:nvSpPr>
        <p:spPr>
          <a:xfrm rot="1207056">
            <a:off x="-1832826" y="2661901"/>
            <a:ext cx="3834986" cy="3596065"/>
          </a:xfrm>
          <a:custGeom>
            <a:rect b="b" l="l" r="r" t="t"/>
            <a:pathLst>
              <a:path extrusionOk="0" h="180742" w="188165">
                <a:moveTo>
                  <a:pt x="0" y="52542"/>
                </a:moveTo>
                <a:cubicBezTo>
                  <a:pt x="8351" y="52542"/>
                  <a:pt x="17358" y="49144"/>
                  <a:pt x="23262" y="43237"/>
                </a:cubicBezTo>
                <a:cubicBezTo>
                  <a:pt x="29261" y="37235"/>
                  <a:pt x="29806" y="27565"/>
                  <a:pt x="33601" y="19975"/>
                </a:cubicBezTo>
                <a:cubicBezTo>
                  <a:pt x="36380" y="14416"/>
                  <a:pt x="41771" y="10347"/>
                  <a:pt x="47041" y="7052"/>
                </a:cubicBezTo>
                <a:cubicBezTo>
                  <a:pt x="51684" y="4149"/>
                  <a:pt x="56719" y="-994"/>
                  <a:pt x="62032" y="332"/>
                </a:cubicBezTo>
                <a:cubicBezTo>
                  <a:pt x="70060" y="2336"/>
                  <a:pt x="72051" y="13778"/>
                  <a:pt x="74956" y="21526"/>
                </a:cubicBezTo>
                <a:cubicBezTo>
                  <a:pt x="77825" y="29175"/>
                  <a:pt x="82676" y="35929"/>
                  <a:pt x="86328" y="43237"/>
                </a:cubicBezTo>
                <a:cubicBezTo>
                  <a:pt x="89023" y="48630"/>
                  <a:pt x="91002" y="54886"/>
                  <a:pt x="95633" y="58745"/>
                </a:cubicBezTo>
                <a:cubicBezTo>
                  <a:pt x="106865" y="68105"/>
                  <a:pt x="124435" y="64948"/>
                  <a:pt x="139056" y="64948"/>
                </a:cubicBezTo>
                <a:cubicBezTo>
                  <a:pt x="145319" y="64948"/>
                  <a:pt x="152655" y="63775"/>
                  <a:pt x="157665" y="67533"/>
                </a:cubicBezTo>
                <a:cubicBezTo>
                  <a:pt x="163989" y="72277"/>
                  <a:pt x="162400" y="82690"/>
                  <a:pt x="165936" y="89761"/>
                </a:cubicBezTo>
                <a:cubicBezTo>
                  <a:pt x="170186" y="98262"/>
                  <a:pt x="182352" y="101187"/>
                  <a:pt x="186097" y="109922"/>
                </a:cubicBezTo>
                <a:cubicBezTo>
                  <a:pt x="189367" y="117550"/>
                  <a:pt x="185514" y="126569"/>
                  <a:pt x="184029" y="134735"/>
                </a:cubicBezTo>
                <a:cubicBezTo>
                  <a:pt x="182965" y="140588"/>
                  <a:pt x="182809" y="146667"/>
                  <a:pt x="180927" y="152310"/>
                </a:cubicBezTo>
                <a:cubicBezTo>
                  <a:pt x="177834" y="161588"/>
                  <a:pt x="188165" y="170962"/>
                  <a:pt x="188165" y="18074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58" name="Google Shape;358;p43"/>
          <p:cNvSpPr/>
          <p:nvPr/>
        </p:nvSpPr>
        <p:spPr>
          <a:xfrm rot="-7188201">
            <a:off x="7936911" y="1991584"/>
            <a:ext cx="1944023" cy="1823000"/>
          </a:xfrm>
          <a:custGeom>
            <a:rect b="b" l="l" r="r" t="t"/>
            <a:pathLst>
              <a:path extrusionOk="0" h="180742" w="188165">
                <a:moveTo>
                  <a:pt x="0" y="52542"/>
                </a:moveTo>
                <a:cubicBezTo>
                  <a:pt x="8351" y="52542"/>
                  <a:pt x="17358" y="49144"/>
                  <a:pt x="23262" y="43237"/>
                </a:cubicBezTo>
                <a:cubicBezTo>
                  <a:pt x="29261" y="37235"/>
                  <a:pt x="29806" y="27565"/>
                  <a:pt x="33601" y="19975"/>
                </a:cubicBezTo>
                <a:cubicBezTo>
                  <a:pt x="36380" y="14416"/>
                  <a:pt x="41771" y="10347"/>
                  <a:pt x="47041" y="7052"/>
                </a:cubicBezTo>
                <a:cubicBezTo>
                  <a:pt x="51684" y="4149"/>
                  <a:pt x="56719" y="-994"/>
                  <a:pt x="62032" y="332"/>
                </a:cubicBezTo>
                <a:cubicBezTo>
                  <a:pt x="70060" y="2336"/>
                  <a:pt x="72051" y="13778"/>
                  <a:pt x="74956" y="21526"/>
                </a:cubicBezTo>
                <a:cubicBezTo>
                  <a:pt x="77825" y="29175"/>
                  <a:pt x="82676" y="35929"/>
                  <a:pt x="86328" y="43237"/>
                </a:cubicBezTo>
                <a:cubicBezTo>
                  <a:pt x="89023" y="48630"/>
                  <a:pt x="91002" y="54886"/>
                  <a:pt x="95633" y="58745"/>
                </a:cubicBezTo>
                <a:cubicBezTo>
                  <a:pt x="106865" y="68105"/>
                  <a:pt x="124435" y="64948"/>
                  <a:pt x="139056" y="64948"/>
                </a:cubicBezTo>
                <a:cubicBezTo>
                  <a:pt x="145319" y="64948"/>
                  <a:pt x="152655" y="63775"/>
                  <a:pt x="157665" y="67533"/>
                </a:cubicBezTo>
                <a:cubicBezTo>
                  <a:pt x="163989" y="72277"/>
                  <a:pt x="162400" y="82690"/>
                  <a:pt x="165936" y="89761"/>
                </a:cubicBezTo>
                <a:cubicBezTo>
                  <a:pt x="170186" y="98262"/>
                  <a:pt x="182352" y="101187"/>
                  <a:pt x="186097" y="109922"/>
                </a:cubicBezTo>
                <a:cubicBezTo>
                  <a:pt x="189367" y="117550"/>
                  <a:pt x="185514" y="126569"/>
                  <a:pt x="184029" y="134735"/>
                </a:cubicBezTo>
                <a:cubicBezTo>
                  <a:pt x="182965" y="140588"/>
                  <a:pt x="182809" y="146667"/>
                  <a:pt x="180927" y="152310"/>
                </a:cubicBezTo>
                <a:cubicBezTo>
                  <a:pt x="177834" y="161588"/>
                  <a:pt x="188165" y="170962"/>
                  <a:pt x="188165" y="18074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8_1_1_1_1">
    <p:bg>
      <p:bgPr>
        <a:solidFill>
          <a:schemeClr val="accent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2849652" y="226485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1" name="Google Shape;361;p44"/>
          <p:cNvSpPr txBox="1"/>
          <p:nvPr>
            <p:ph idx="1" type="subTitle"/>
          </p:nvPr>
        </p:nvSpPr>
        <p:spPr>
          <a:xfrm>
            <a:off x="2849550" y="3280825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2" name="Google Shape;362;p44"/>
          <p:cNvSpPr txBox="1"/>
          <p:nvPr>
            <p:ph hasCustomPrompt="1" idx="2" type="title"/>
          </p:nvPr>
        </p:nvSpPr>
        <p:spPr>
          <a:xfrm>
            <a:off x="2849657" y="1511850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44"/>
          <p:cNvSpPr/>
          <p:nvPr/>
        </p:nvSpPr>
        <p:spPr>
          <a:xfrm rot="10800000">
            <a:off x="-59455" y="-260247"/>
            <a:ext cx="9407740" cy="5342125"/>
          </a:xfrm>
          <a:custGeom>
            <a:rect b="b" l="l" r="r" t="t"/>
            <a:pathLst>
              <a:path extrusionOk="0" h="213685" w="363058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64" name="Google Shape;364;p44"/>
          <p:cNvSpPr/>
          <p:nvPr/>
        </p:nvSpPr>
        <p:spPr>
          <a:xfrm rot="10800000">
            <a:off x="-610475" y="-888700"/>
            <a:ext cx="10425036" cy="6755153"/>
          </a:xfrm>
          <a:custGeom>
            <a:rect b="b" l="l" r="r" t="t"/>
            <a:pathLst>
              <a:path extrusionOk="0" h="273101" w="421469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65" name="Google Shape;365;p44"/>
          <p:cNvSpPr/>
          <p:nvPr/>
        </p:nvSpPr>
        <p:spPr>
          <a:xfrm rot="10800000">
            <a:off x="617801" y="328769"/>
            <a:ext cx="7955235" cy="4123034"/>
          </a:xfrm>
          <a:custGeom>
            <a:rect b="b" l="l" r="r" t="t"/>
            <a:pathLst>
              <a:path extrusionOk="0" h="159483" w="30297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18_1_1_1_1_1">
    <p:bg>
      <p:bgPr>
        <a:solidFill>
          <a:schemeClr val="accen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2849727" y="2152695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8" name="Google Shape;368;p45"/>
          <p:cNvSpPr txBox="1"/>
          <p:nvPr>
            <p:ph idx="1" type="subTitle"/>
          </p:nvPr>
        </p:nvSpPr>
        <p:spPr>
          <a:xfrm>
            <a:off x="2849550" y="3153295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9" name="Google Shape;369;p45"/>
          <p:cNvSpPr txBox="1"/>
          <p:nvPr>
            <p:ph hasCustomPrompt="1" idx="2" type="title"/>
          </p:nvPr>
        </p:nvSpPr>
        <p:spPr>
          <a:xfrm>
            <a:off x="2849657" y="1384320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45"/>
          <p:cNvSpPr/>
          <p:nvPr/>
        </p:nvSpPr>
        <p:spPr>
          <a:xfrm>
            <a:off x="-11200" y="2577350"/>
            <a:ext cx="2521325" cy="2633375"/>
          </a:xfrm>
          <a:custGeom>
            <a:rect b="b" l="l" r="r" t="t"/>
            <a:pathLst>
              <a:path extrusionOk="0" h="105335" w="100853">
                <a:moveTo>
                  <a:pt x="0" y="0"/>
                </a:moveTo>
                <a:cubicBezTo>
                  <a:pt x="21840" y="3639"/>
                  <a:pt x="26406" y="39826"/>
                  <a:pt x="24204" y="61857"/>
                </a:cubicBezTo>
                <a:cubicBezTo>
                  <a:pt x="23517" y="68731"/>
                  <a:pt x="22037" y="76889"/>
                  <a:pt x="16584" y="81131"/>
                </a:cubicBezTo>
                <a:cubicBezTo>
                  <a:pt x="14044" y="83107"/>
                  <a:pt x="8505" y="87811"/>
                  <a:pt x="7620" y="84717"/>
                </a:cubicBezTo>
                <a:cubicBezTo>
                  <a:pt x="4261" y="72968"/>
                  <a:pt x="31366" y="75481"/>
                  <a:pt x="43479" y="77097"/>
                </a:cubicBezTo>
                <a:cubicBezTo>
                  <a:pt x="52590" y="78312"/>
                  <a:pt x="62287" y="77268"/>
                  <a:pt x="70821" y="80682"/>
                </a:cubicBezTo>
                <a:cubicBezTo>
                  <a:pt x="82846" y="85493"/>
                  <a:pt x="89266" y="99548"/>
                  <a:pt x="100853" y="105335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1" name="Google Shape;371;p45"/>
          <p:cNvSpPr/>
          <p:nvPr/>
        </p:nvSpPr>
        <p:spPr>
          <a:xfrm>
            <a:off x="5401225" y="11200"/>
            <a:ext cx="3787600" cy="2297200"/>
          </a:xfrm>
          <a:custGeom>
            <a:rect b="b" l="l" r="r" t="t"/>
            <a:pathLst>
              <a:path extrusionOk="0" h="91888" w="151504">
                <a:moveTo>
                  <a:pt x="0" y="0"/>
                </a:moveTo>
                <a:cubicBezTo>
                  <a:pt x="10545" y="23724"/>
                  <a:pt x="49094" y="24734"/>
                  <a:pt x="74856" y="21516"/>
                </a:cubicBezTo>
                <a:cubicBezTo>
                  <a:pt x="84510" y="20310"/>
                  <a:pt x="94842" y="20490"/>
                  <a:pt x="103543" y="16137"/>
                </a:cubicBezTo>
                <a:cubicBezTo>
                  <a:pt x="106195" y="14810"/>
                  <a:pt x="111016" y="11880"/>
                  <a:pt x="109370" y="9413"/>
                </a:cubicBezTo>
                <a:cubicBezTo>
                  <a:pt x="108124" y="7544"/>
                  <a:pt x="104892" y="8965"/>
                  <a:pt x="102646" y="8965"/>
                </a:cubicBezTo>
                <a:cubicBezTo>
                  <a:pt x="100681" y="8965"/>
                  <a:pt x="97205" y="7934"/>
                  <a:pt x="96819" y="9861"/>
                </a:cubicBezTo>
                <a:cubicBezTo>
                  <a:pt x="96086" y="13527"/>
                  <a:pt x="96834" y="17358"/>
                  <a:pt x="96371" y="21067"/>
                </a:cubicBezTo>
                <a:cubicBezTo>
                  <a:pt x="95237" y="30141"/>
                  <a:pt x="95591" y="39779"/>
                  <a:pt x="98612" y="48410"/>
                </a:cubicBezTo>
                <a:cubicBezTo>
                  <a:pt x="106152" y="69951"/>
                  <a:pt x="129362" y="86356"/>
                  <a:pt x="151504" y="9188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2" name="Google Shape;372;p45"/>
          <p:cNvSpPr/>
          <p:nvPr/>
        </p:nvSpPr>
        <p:spPr>
          <a:xfrm rot="9900569">
            <a:off x="1033862" y="562813"/>
            <a:ext cx="7076155" cy="4017890"/>
          </a:xfrm>
          <a:custGeom>
            <a:rect b="b" l="l" r="r" t="t"/>
            <a:pathLst>
              <a:path extrusionOk="0" h="48429" w="96029">
                <a:moveTo>
                  <a:pt x="50458" y="2762"/>
                </a:moveTo>
                <a:cubicBezTo>
                  <a:pt x="44136" y="-1455"/>
                  <a:pt x="35236" y="136"/>
                  <a:pt x="27713" y="1211"/>
                </a:cubicBezTo>
                <a:cubicBezTo>
                  <a:pt x="17408" y="2683"/>
                  <a:pt x="-2209" y="6103"/>
                  <a:pt x="316" y="16202"/>
                </a:cubicBezTo>
                <a:cubicBezTo>
                  <a:pt x="1413" y="20590"/>
                  <a:pt x="4643" y="25797"/>
                  <a:pt x="9104" y="26541"/>
                </a:cubicBezTo>
                <a:cubicBezTo>
                  <a:pt x="16760" y="27817"/>
                  <a:pt x="25710" y="23581"/>
                  <a:pt x="32366" y="27574"/>
                </a:cubicBezTo>
                <a:cubicBezTo>
                  <a:pt x="39134" y="31634"/>
                  <a:pt x="44724" y="37471"/>
                  <a:pt x="51492" y="41532"/>
                </a:cubicBezTo>
                <a:cubicBezTo>
                  <a:pt x="63460" y="48713"/>
                  <a:pt x="84645" y="52431"/>
                  <a:pt x="93364" y="41532"/>
                </a:cubicBezTo>
                <a:cubicBezTo>
                  <a:pt x="97703" y="36108"/>
                  <a:pt x="96336" y="25022"/>
                  <a:pt x="90779" y="20854"/>
                </a:cubicBezTo>
                <a:cubicBezTo>
                  <a:pt x="82143" y="14377"/>
                  <a:pt x="70571" y="12968"/>
                  <a:pt x="61314" y="7414"/>
                </a:cubicBezTo>
                <a:cubicBezTo>
                  <a:pt x="57143" y="4911"/>
                  <a:pt x="52738" y="1728"/>
                  <a:pt x="47874" y="17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18_1_1_1_1_1_1">
    <p:bg>
      <p:bgPr>
        <a:solidFill>
          <a:schemeClr val="accent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3882752" y="2199399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46"/>
          <p:cNvSpPr txBox="1"/>
          <p:nvPr>
            <p:ph idx="1" type="subTitle"/>
          </p:nvPr>
        </p:nvSpPr>
        <p:spPr>
          <a:xfrm>
            <a:off x="3882575" y="3226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46"/>
          <p:cNvSpPr txBox="1"/>
          <p:nvPr>
            <p:ph hasCustomPrompt="1" idx="2" type="title"/>
          </p:nvPr>
        </p:nvSpPr>
        <p:spPr>
          <a:xfrm>
            <a:off x="3882682" y="1457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7" name="Google Shape;377;p46"/>
          <p:cNvSpPr/>
          <p:nvPr/>
        </p:nvSpPr>
        <p:spPr>
          <a:xfrm>
            <a:off x="-110250" y="3194907"/>
            <a:ext cx="9364400" cy="1760325"/>
          </a:xfrm>
          <a:custGeom>
            <a:rect b="b" l="l" r="r" t="t"/>
            <a:pathLst>
              <a:path extrusionOk="0" h="70413" w="374576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8" name="Google Shape;378;p46"/>
          <p:cNvSpPr/>
          <p:nvPr/>
        </p:nvSpPr>
        <p:spPr>
          <a:xfrm rot="10800000">
            <a:off x="-110250" y="188282"/>
            <a:ext cx="9364400" cy="1760325"/>
          </a:xfrm>
          <a:custGeom>
            <a:rect b="b" l="l" r="r" t="t"/>
            <a:pathLst>
              <a:path extrusionOk="0" h="70413" w="374576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CUSTOM_18_1_1_1_1_1_1_1_1">
    <p:bg>
      <p:bgPr>
        <a:solidFill>
          <a:schemeClr val="accent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2849627" y="2186125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1" name="Google Shape;381;p47"/>
          <p:cNvSpPr txBox="1"/>
          <p:nvPr>
            <p:ph idx="1" type="subTitle"/>
          </p:nvPr>
        </p:nvSpPr>
        <p:spPr>
          <a:xfrm>
            <a:off x="2849550" y="3226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2" name="Google Shape;382;p47"/>
          <p:cNvSpPr txBox="1"/>
          <p:nvPr>
            <p:ph hasCustomPrompt="1" idx="2" type="title"/>
          </p:nvPr>
        </p:nvSpPr>
        <p:spPr>
          <a:xfrm>
            <a:off x="2849657" y="1457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3" name="Google Shape;383;p47"/>
          <p:cNvSpPr/>
          <p:nvPr/>
        </p:nvSpPr>
        <p:spPr>
          <a:xfrm rot="391151">
            <a:off x="6007451" y="108036"/>
            <a:ext cx="3599018" cy="1290927"/>
          </a:xfrm>
          <a:custGeom>
            <a:rect b="b" l="l" r="r" t="t"/>
            <a:pathLst>
              <a:path extrusionOk="0" h="48532" w="135304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" name="Google Shape;384;p47"/>
          <p:cNvSpPr/>
          <p:nvPr/>
        </p:nvSpPr>
        <p:spPr>
          <a:xfrm rot="-8999918">
            <a:off x="-827095" y="3570629"/>
            <a:ext cx="3598937" cy="1290898"/>
          </a:xfrm>
          <a:custGeom>
            <a:rect b="b" l="l" r="r" t="t"/>
            <a:pathLst>
              <a:path extrusionOk="0" h="48532" w="135304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5" name="Google Shape;385;p47"/>
          <p:cNvSpPr/>
          <p:nvPr/>
        </p:nvSpPr>
        <p:spPr>
          <a:xfrm rot="9250958">
            <a:off x="663577" y="736877"/>
            <a:ext cx="1760700" cy="503973"/>
          </a:xfrm>
          <a:custGeom>
            <a:rect b="b" l="l" r="r" t="t"/>
            <a:pathLst>
              <a:path extrusionOk="0" h="48429" w="96029">
                <a:moveTo>
                  <a:pt x="50458" y="2762"/>
                </a:moveTo>
                <a:cubicBezTo>
                  <a:pt x="44136" y="-1455"/>
                  <a:pt x="35236" y="136"/>
                  <a:pt x="27713" y="1211"/>
                </a:cubicBezTo>
                <a:cubicBezTo>
                  <a:pt x="17408" y="2683"/>
                  <a:pt x="-2209" y="6103"/>
                  <a:pt x="316" y="16202"/>
                </a:cubicBezTo>
                <a:cubicBezTo>
                  <a:pt x="1413" y="20590"/>
                  <a:pt x="4643" y="25797"/>
                  <a:pt x="9104" y="26541"/>
                </a:cubicBezTo>
                <a:cubicBezTo>
                  <a:pt x="16760" y="27817"/>
                  <a:pt x="25710" y="23581"/>
                  <a:pt x="32366" y="27574"/>
                </a:cubicBezTo>
                <a:cubicBezTo>
                  <a:pt x="39134" y="31634"/>
                  <a:pt x="44724" y="37471"/>
                  <a:pt x="51492" y="41532"/>
                </a:cubicBezTo>
                <a:cubicBezTo>
                  <a:pt x="63460" y="48713"/>
                  <a:pt x="84645" y="52431"/>
                  <a:pt x="93364" y="41532"/>
                </a:cubicBezTo>
                <a:cubicBezTo>
                  <a:pt x="97703" y="36108"/>
                  <a:pt x="96336" y="25022"/>
                  <a:pt x="90779" y="20854"/>
                </a:cubicBezTo>
                <a:cubicBezTo>
                  <a:pt x="82143" y="14377"/>
                  <a:pt x="70571" y="12968"/>
                  <a:pt x="61314" y="7414"/>
                </a:cubicBezTo>
                <a:cubicBezTo>
                  <a:pt x="57143" y="4911"/>
                  <a:pt x="52738" y="1728"/>
                  <a:pt x="47874" y="17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6" name="Google Shape;386;p47"/>
          <p:cNvSpPr/>
          <p:nvPr/>
        </p:nvSpPr>
        <p:spPr>
          <a:xfrm rot="-5113320">
            <a:off x="7649497" y="3599225"/>
            <a:ext cx="1031461" cy="1233728"/>
          </a:xfrm>
          <a:custGeom>
            <a:rect b="b" l="l" r="r" t="t"/>
            <a:pathLst>
              <a:path extrusionOk="0" h="33831" w="28285">
                <a:moveTo>
                  <a:pt x="25333" y="2476"/>
                </a:moveTo>
                <a:cubicBezTo>
                  <a:pt x="24237" y="284"/>
                  <a:pt x="19192" y="-1008"/>
                  <a:pt x="18096" y="1184"/>
                </a:cubicBezTo>
                <a:cubicBezTo>
                  <a:pt x="15476" y="6425"/>
                  <a:pt x="16741" y="13536"/>
                  <a:pt x="12927" y="17984"/>
                </a:cubicBezTo>
                <a:cubicBezTo>
                  <a:pt x="10569" y="20734"/>
                  <a:pt x="5933" y="20372"/>
                  <a:pt x="3105" y="22636"/>
                </a:cubicBezTo>
                <a:cubicBezTo>
                  <a:pt x="690" y="24569"/>
                  <a:pt x="-1150" y="29496"/>
                  <a:pt x="1037" y="31683"/>
                </a:cubicBezTo>
                <a:cubicBezTo>
                  <a:pt x="5080" y="35726"/>
                  <a:pt x="13631" y="33447"/>
                  <a:pt x="18096" y="29874"/>
                </a:cubicBezTo>
                <a:cubicBezTo>
                  <a:pt x="25351" y="24068"/>
                  <a:pt x="31519" y="10985"/>
                  <a:pt x="26367" y="3251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9">
  <p:cSld name="CUSTOM_18_1_1_1_1_1_1_1_1_1">
    <p:bg>
      <p:bgPr>
        <a:solidFill>
          <a:schemeClr val="accen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2849727" y="22257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9" name="Google Shape;389;p48"/>
          <p:cNvSpPr txBox="1"/>
          <p:nvPr>
            <p:ph idx="1" type="subTitle"/>
          </p:nvPr>
        </p:nvSpPr>
        <p:spPr>
          <a:xfrm>
            <a:off x="2849550" y="3226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0" name="Google Shape;390;p48"/>
          <p:cNvSpPr txBox="1"/>
          <p:nvPr>
            <p:ph hasCustomPrompt="1" idx="2" type="title"/>
          </p:nvPr>
        </p:nvSpPr>
        <p:spPr>
          <a:xfrm>
            <a:off x="2849657" y="1457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48"/>
          <p:cNvSpPr/>
          <p:nvPr/>
        </p:nvSpPr>
        <p:spPr>
          <a:xfrm flipH="1" rot="800652">
            <a:off x="-465575" y="-669125"/>
            <a:ext cx="3759571" cy="2764222"/>
          </a:xfrm>
          <a:custGeom>
            <a:rect b="b" l="l" r="r" t="t"/>
            <a:pathLst>
              <a:path extrusionOk="0" h="110569" w="150383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2" name="Google Shape;392;p48"/>
          <p:cNvSpPr/>
          <p:nvPr/>
        </p:nvSpPr>
        <p:spPr>
          <a:xfrm flipH="1" rot="-393864">
            <a:off x="3950209" y="2665345"/>
            <a:ext cx="5292628" cy="3074809"/>
          </a:xfrm>
          <a:custGeom>
            <a:rect b="b" l="l" r="r" t="t"/>
            <a:pathLst>
              <a:path extrusionOk="0" h="122998" w="199523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" name="Google Shape;393;p48"/>
          <p:cNvSpPr/>
          <p:nvPr/>
        </p:nvSpPr>
        <p:spPr>
          <a:xfrm flipH="1" rot="-508565">
            <a:off x="5943072" y="4289862"/>
            <a:ext cx="3537631" cy="1410732"/>
          </a:xfrm>
          <a:custGeom>
            <a:rect b="b" l="l" r="r" t="t"/>
            <a:pathLst>
              <a:path extrusionOk="0" h="56428" w="141502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4" name="Google Shape;394;p48"/>
          <p:cNvSpPr/>
          <p:nvPr/>
        </p:nvSpPr>
        <p:spPr>
          <a:xfrm flipH="1" rot="-302577">
            <a:off x="-692084" y="-289957"/>
            <a:ext cx="2545776" cy="1061494"/>
          </a:xfrm>
          <a:custGeom>
            <a:rect b="b" l="l" r="r" t="t"/>
            <a:pathLst>
              <a:path extrusionOk="0" h="42461" w="101834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0" y="-125"/>
            <a:ext cx="9144000" cy="25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>
            <p:ph type="title"/>
          </p:nvPr>
        </p:nvSpPr>
        <p:spPr>
          <a:xfrm>
            <a:off x="602072" y="3411425"/>
            <a:ext cx="33750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8" name="Google Shape;398;p49"/>
          <p:cNvSpPr txBox="1"/>
          <p:nvPr>
            <p:ph idx="1" type="subTitle"/>
          </p:nvPr>
        </p:nvSpPr>
        <p:spPr>
          <a:xfrm>
            <a:off x="606325" y="4123275"/>
            <a:ext cx="39657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9" name="Google Shape;399;p49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 rot="-7822198">
            <a:off x="6601169" y="2313112"/>
            <a:ext cx="1378468" cy="4333377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2367800" y="496451"/>
            <a:ext cx="44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2554350" y="1299225"/>
            <a:ext cx="4035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4" name="Google Shape;404;p50"/>
          <p:cNvSpPr/>
          <p:nvPr/>
        </p:nvSpPr>
        <p:spPr>
          <a:xfrm>
            <a:off x="8193429" y="156675"/>
            <a:ext cx="1003808" cy="1657802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5" name="Google Shape;405;p50"/>
          <p:cNvSpPr/>
          <p:nvPr/>
        </p:nvSpPr>
        <p:spPr>
          <a:xfrm>
            <a:off x="-77525" y="614025"/>
            <a:ext cx="904644" cy="1657813"/>
          </a:xfrm>
          <a:custGeom>
            <a:rect b="b" l="l" r="r" t="t"/>
            <a:pathLst>
              <a:path extrusionOk="0" h="82192" w="53904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06" name="Google Shape;406;p50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18550" y="2884800"/>
            <a:ext cx="9144000" cy="22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583850" y="4890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10" name="Google Shape;410;p51"/>
          <p:cNvSpPr txBox="1"/>
          <p:nvPr>
            <p:ph idx="1" type="body"/>
          </p:nvPr>
        </p:nvSpPr>
        <p:spPr>
          <a:xfrm>
            <a:off x="713225" y="1522525"/>
            <a:ext cx="44907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6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4540075" y="489050"/>
            <a:ext cx="388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4540075" y="1916375"/>
            <a:ext cx="3887400" cy="20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4" name="Google Shape;414;p52"/>
          <p:cNvSpPr/>
          <p:nvPr/>
        </p:nvSpPr>
        <p:spPr>
          <a:xfrm rot="7791047">
            <a:off x="7748726" y="4129568"/>
            <a:ext cx="1698394" cy="1295243"/>
          </a:xfrm>
          <a:custGeom>
            <a:rect b="b" l="l" r="r" t="t"/>
            <a:pathLst>
              <a:path extrusionOk="0" h="124591" w="190348">
                <a:moveTo>
                  <a:pt x="69386" y="0"/>
                </a:moveTo>
                <a:cubicBezTo>
                  <a:pt x="65514" y="0"/>
                  <a:pt x="62125" y="2698"/>
                  <a:pt x="58530" y="4136"/>
                </a:cubicBezTo>
                <a:cubicBezTo>
                  <a:pt x="47037" y="8733"/>
                  <a:pt x="34495" y="10244"/>
                  <a:pt x="22862" y="14475"/>
                </a:cubicBezTo>
                <a:cubicBezTo>
                  <a:pt x="16185" y="16903"/>
                  <a:pt x="8243" y="17724"/>
                  <a:pt x="3218" y="22746"/>
                </a:cubicBezTo>
                <a:cubicBezTo>
                  <a:pt x="230" y="25732"/>
                  <a:pt x="-702" y="31144"/>
                  <a:pt x="633" y="35152"/>
                </a:cubicBezTo>
                <a:cubicBezTo>
                  <a:pt x="2252" y="40013"/>
                  <a:pt x="8680" y="41943"/>
                  <a:pt x="10972" y="46525"/>
                </a:cubicBezTo>
                <a:cubicBezTo>
                  <a:pt x="13834" y="52245"/>
                  <a:pt x="14642" y="59747"/>
                  <a:pt x="19760" y="63583"/>
                </a:cubicBezTo>
                <a:cubicBezTo>
                  <a:pt x="24878" y="67419"/>
                  <a:pt x="32296" y="67848"/>
                  <a:pt x="36819" y="72371"/>
                </a:cubicBezTo>
                <a:cubicBezTo>
                  <a:pt x="48197" y="83749"/>
                  <a:pt x="55511" y="100327"/>
                  <a:pt x="69903" y="107523"/>
                </a:cubicBezTo>
                <a:cubicBezTo>
                  <a:pt x="88885" y="117014"/>
                  <a:pt x="111442" y="116411"/>
                  <a:pt x="132452" y="119412"/>
                </a:cubicBezTo>
                <a:cubicBezTo>
                  <a:pt x="137108" y="120077"/>
                  <a:pt x="141887" y="120188"/>
                  <a:pt x="146409" y="121480"/>
                </a:cubicBezTo>
                <a:cubicBezTo>
                  <a:pt x="150633" y="122687"/>
                  <a:pt x="155253" y="125697"/>
                  <a:pt x="159332" y="124065"/>
                </a:cubicBezTo>
                <a:cubicBezTo>
                  <a:pt x="171725" y="119106"/>
                  <a:pt x="178411" y="104709"/>
                  <a:pt x="190348" y="9873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6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17" name="Google Shape;417;p53"/>
          <p:cNvSpPr txBox="1"/>
          <p:nvPr>
            <p:ph idx="1" type="body"/>
          </p:nvPr>
        </p:nvSpPr>
        <p:spPr>
          <a:xfrm>
            <a:off x="716475" y="1378175"/>
            <a:ext cx="7711200" cy="31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/>
        </p:txBody>
      </p:sp>
      <p:sp>
        <p:nvSpPr>
          <p:cNvPr id="418" name="Google Shape;418;p53"/>
          <p:cNvSpPr/>
          <p:nvPr/>
        </p:nvSpPr>
        <p:spPr>
          <a:xfrm rot="1832901">
            <a:off x="8140350" y="4169425"/>
            <a:ext cx="1003802" cy="1657706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19" name="Google Shape;419;p53"/>
          <p:cNvSpPr/>
          <p:nvPr/>
        </p:nvSpPr>
        <p:spPr>
          <a:xfrm rot="-8755712">
            <a:off x="-37304" y="-987142"/>
            <a:ext cx="1382209" cy="2619250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6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22" name="Google Shape;422;p54"/>
          <p:cNvSpPr txBox="1"/>
          <p:nvPr>
            <p:ph idx="1" type="body"/>
          </p:nvPr>
        </p:nvSpPr>
        <p:spPr>
          <a:xfrm>
            <a:off x="716475" y="1378175"/>
            <a:ext cx="7711200" cy="31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/>
        </p:txBody>
      </p:sp>
      <p:sp>
        <p:nvSpPr>
          <p:cNvPr id="423" name="Google Shape;423;p54"/>
          <p:cNvSpPr/>
          <p:nvPr/>
        </p:nvSpPr>
        <p:spPr>
          <a:xfrm>
            <a:off x="8193429" y="156675"/>
            <a:ext cx="1003808" cy="1657802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24" name="Google Shape;424;p54"/>
          <p:cNvSpPr/>
          <p:nvPr/>
        </p:nvSpPr>
        <p:spPr>
          <a:xfrm>
            <a:off x="-320800" y="3595775"/>
            <a:ext cx="904644" cy="1657813"/>
          </a:xfrm>
          <a:custGeom>
            <a:rect b="b" l="l" r="r" t="t"/>
            <a:pathLst>
              <a:path extrusionOk="0" h="82192" w="53904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6_1_1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427" name="Google Shape;427;p55"/>
          <p:cNvSpPr txBox="1"/>
          <p:nvPr>
            <p:ph idx="1" type="body"/>
          </p:nvPr>
        </p:nvSpPr>
        <p:spPr>
          <a:xfrm>
            <a:off x="716475" y="1378175"/>
            <a:ext cx="7711200" cy="323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/>
        </p:txBody>
      </p:sp>
      <p:sp>
        <p:nvSpPr>
          <p:cNvPr id="428" name="Google Shape;428;p55"/>
          <p:cNvSpPr/>
          <p:nvPr/>
        </p:nvSpPr>
        <p:spPr>
          <a:xfrm rot="9054182">
            <a:off x="5817162" y="4175845"/>
            <a:ext cx="3599005" cy="1290922"/>
          </a:xfrm>
          <a:custGeom>
            <a:rect b="b" l="l" r="r" t="t"/>
            <a:pathLst>
              <a:path extrusionOk="0" h="48532" w="135304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1794675" y="-649108"/>
            <a:ext cx="9260933" cy="5856100"/>
          </a:xfrm>
          <a:custGeom>
            <a:rect b="b" l="l" r="r" t="t"/>
            <a:pathLst>
              <a:path extrusionOk="0" h="234244" w="360839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32" name="Google Shape;432;p57"/>
          <p:cNvSpPr/>
          <p:nvPr/>
        </p:nvSpPr>
        <p:spPr>
          <a:xfrm rot="10800000">
            <a:off x="-1660625" y="225659"/>
            <a:ext cx="9020975" cy="6265441"/>
          </a:xfrm>
          <a:custGeom>
            <a:rect b="b" l="l" r="r" t="t"/>
            <a:pathLst>
              <a:path extrusionOk="0" h="234244" w="360839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20236">
            <a:off x="4522215" y="-63938"/>
            <a:ext cx="4727107" cy="1278646"/>
          </a:xfrm>
          <a:custGeom>
            <a:rect b="b" l="l" r="r" t="t"/>
            <a:pathLst>
              <a:path extrusionOk="0" h="63284" w="182649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oval"/>
          </a:ln>
        </p:spPr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5313600" y="2515675"/>
            <a:ext cx="27303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313600" y="3088925"/>
            <a:ext cx="2730300" cy="91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b="0"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rot="-5400000">
            <a:off x="1623583" y="-933600"/>
            <a:ext cx="1382275" cy="2619375"/>
          </a:xfrm>
          <a:custGeom>
            <a:rect b="b" l="l" r="r" t="t"/>
            <a:pathLst>
              <a:path extrusionOk="0" h="104775" w="55291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599307" y="2510350"/>
            <a:ext cx="35955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/>
          <p:nvPr/>
        </p:nvSpPr>
        <p:spPr>
          <a:xfrm>
            <a:off x="8069275" y="0"/>
            <a:ext cx="361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1583750" y="2993926"/>
            <a:ext cx="5976600" cy="10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2912600" y="3932900"/>
            <a:ext cx="3318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6" name="Google Shape;46;p10"/>
          <p:cNvGrpSpPr/>
          <p:nvPr/>
        </p:nvGrpSpPr>
        <p:grpSpPr>
          <a:xfrm>
            <a:off x="-15825" y="-18425"/>
            <a:ext cx="9159925" cy="5166501"/>
            <a:chOff x="-15825" y="-18425"/>
            <a:chExt cx="9159925" cy="5166501"/>
          </a:xfrm>
        </p:grpSpPr>
        <p:sp>
          <p:nvSpPr>
            <p:cNvPr id="47" name="Google Shape;47;p10"/>
            <p:cNvSpPr/>
            <p:nvPr/>
          </p:nvSpPr>
          <p:spPr>
            <a:xfrm>
              <a:off x="-15825" y="4879276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-15825" y="-18425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0"/>
            <p:cNvSpPr/>
            <p:nvPr/>
          </p:nvSpPr>
          <p:spPr>
            <a:xfrm rot="5400000">
              <a:off x="-24298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0"/>
            <p:cNvSpPr/>
            <p:nvPr/>
          </p:nvSpPr>
          <p:spPr>
            <a:xfrm rot="5400000">
              <a:off x="64454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58"/>
          <p:cNvGrpSpPr/>
          <p:nvPr/>
        </p:nvGrpSpPr>
        <p:grpSpPr>
          <a:xfrm>
            <a:off x="3112500" y="589053"/>
            <a:ext cx="2919000" cy="3319425"/>
            <a:chOff x="3112500" y="711850"/>
            <a:chExt cx="2919000" cy="3319425"/>
          </a:xfrm>
        </p:grpSpPr>
        <p:sp>
          <p:nvSpPr>
            <p:cNvPr id="439" name="Google Shape;439;p58"/>
            <p:cNvSpPr/>
            <p:nvPr/>
          </p:nvSpPr>
          <p:spPr>
            <a:xfrm>
              <a:off x="3112500" y="1112275"/>
              <a:ext cx="2919000" cy="29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3374231" y="1374006"/>
              <a:ext cx="2395500" cy="2395500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1" name="Google Shape;441;p58"/>
            <p:cNvCxnSpPr/>
            <p:nvPr/>
          </p:nvCxnSpPr>
          <p:spPr>
            <a:xfrm>
              <a:off x="3813275" y="2579625"/>
              <a:ext cx="481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58"/>
            <p:cNvCxnSpPr/>
            <p:nvPr/>
          </p:nvCxnSpPr>
          <p:spPr>
            <a:xfrm>
              <a:off x="4849375" y="2579625"/>
              <a:ext cx="481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443" name="Google Shape;443;p58"/>
            <p:cNvGrpSpPr/>
            <p:nvPr/>
          </p:nvGrpSpPr>
          <p:grpSpPr>
            <a:xfrm>
              <a:off x="4228025" y="711850"/>
              <a:ext cx="687750" cy="1012069"/>
              <a:chOff x="4228025" y="711850"/>
              <a:chExt cx="687750" cy="1012069"/>
            </a:xfrm>
          </p:grpSpPr>
          <p:sp>
            <p:nvSpPr>
              <p:cNvPr id="444" name="Google Shape;444;p58"/>
              <p:cNvSpPr/>
              <p:nvPr/>
            </p:nvSpPr>
            <p:spPr>
              <a:xfrm>
                <a:off x="4355750" y="828800"/>
                <a:ext cx="432300" cy="43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58"/>
              <p:cNvSpPr/>
              <p:nvPr/>
            </p:nvSpPr>
            <p:spPr>
              <a:xfrm flipH="1">
                <a:off x="4228025" y="711850"/>
                <a:ext cx="687750" cy="1012069"/>
              </a:xfrm>
              <a:custGeom>
                <a:rect b="b" l="l" r="r" t="t"/>
                <a:pathLst>
                  <a:path extrusionOk="0" h="195758" w="133027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6" name="Google Shape;446;p58"/>
          <p:cNvSpPr txBox="1"/>
          <p:nvPr>
            <p:ph type="ctrTitle"/>
          </p:nvPr>
        </p:nvSpPr>
        <p:spPr>
          <a:xfrm>
            <a:off x="3534075" y="1573225"/>
            <a:ext cx="20757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of the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Cascades</a:t>
            </a:r>
            <a:endParaRPr/>
          </a:p>
        </p:txBody>
      </p:sp>
      <p:sp>
        <p:nvSpPr>
          <p:cNvPr id="447" name="Google Shape;447;p58"/>
          <p:cNvSpPr txBox="1"/>
          <p:nvPr>
            <p:ph idx="1" type="subTitle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Gabby John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10-26-2023</a:t>
            </a:r>
            <a:endParaRPr/>
          </a:p>
        </p:txBody>
      </p:sp>
      <p:sp>
        <p:nvSpPr>
          <p:cNvPr id="448" name="Google Shape;448;p58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7"/>
          <p:cNvPicPr preferRelativeResize="0"/>
          <p:nvPr/>
        </p:nvPicPr>
        <p:blipFill rotWithShape="1">
          <a:blip r:embed="rId3">
            <a:alphaModFix/>
          </a:blip>
          <a:srcRect b="18869" l="40717" r="12389" t="26182"/>
          <a:stretch/>
        </p:blipFill>
        <p:spPr>
          <a:xfrm>
            <a:off x="251675" y="1091100"/>
            <a:ext cx="5533273" cy="364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7"/>
          <p:cNvGrpSpPr/>
          <p:nvPr/>
        </p:nvGrpSpPr>
        <p:grpSpPr>
          <a:xfrm rot="-1353325">
            <a:off x="318616" y="2243777"/>
            <a:ext cx="249849" cy="377929"/>
            <a:chOff x="8615101" y="3738687"/>
            <a:chExt cx="207573" cy="320956"/>
          </a:xfrm>
        </p:grpSpPr>
        <p:sp>
          <p:nvSpPr>
            <p:cNvPr id="625" name="Google Shape;625;p67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7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7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67"/>
          <p:cNvGrpSpPr/>
          <p:nvPr/>
        </p:nvGrpSpPr>
        <p:grpSpPr>
          <a:xfrm>
            <a:off x="4963162" y="4283475"/>
            <a:ext cx="251038" cy="375968"/>
            <a:chOff x="8615101" y="3738687"/>
            <a:chExt cx="207573" cy="320956"/>
          </a:xfrm>
        </p:grpSpPr>
        <p:sp>
          <p:nvSpPr>
            <p:cNvPr id="629" name="Google Shape;629;p67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7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7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67"/>
          <p:cNvSpPr/>
          <p:nvPr/>
        </p:nvSpPr>
        <p:spPr>
          <a:xfrm rot="-4232676">
            <a:off x="7522984" y="-854838"/>
            <a:ext cx="895269" cy="3007588"/>
          </a:xfrm>
          <a:custGeom>
            <a:rect b="b" l="l" r="r" t="t"/>
            <a:pathLst>
              <a:path extrusionOk="0" h="118187" w="55867">
                <a:moveTo>
                  <a:pt x="50152" y="0"/>
                </a:moveTo>
                <a:cubicBezTo>
                  <a:pt x="50152" y="12460"/>
                  <a:pt x="42774" y="27116"/>
                  <a:pt x="31483" y="32385"/>
                </a:cubicBezTo>
                <a:cubicBezTo>
                  <a:pt x="25178" y="35327"/>
                  <a:pt x="18727" y="38042"/>
                  <a:pt x="12052" y="40005"/>
                </a:cubicBezTo>
                <a:cubicBezTo>
                  <a:pt x="8159" y="41150"/>
                  <a:pt x="1737" y="40294"/>
                  <a:pt x="622" y="44196"/>
                </a:cubicBezTo>
                <a:cubicBezTo>
                  <a:pt x="-3377" y="58193"/>
                  <a:pt x="16830" y="68446"/>
                  <a:pt x="26149" y="79629"/>
                </a:cubicBezTo>
                <a:cubicBezTo>
                  <a:pt x="33091" y="87959"/>
                  <a:pt x="30421" y="101468"/>
                  <a:pt x="36436" y="110490"/>
                </a:cubicBezTo>
                <a:cubicBezTo>
                  <a:pt x="38379" y="113405"/>
                  <a:pt x="40803" y="116428"/>
                  <a:pt x="44056" y="117729"/>
                </a:cubicBezTo>
                <a:cubicBezTo>
                  <a:pt x="47742" y="119203"/>
                  <a:pt x="51897" y="116205"/>
                  <a:pt x="55867" y="116205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3" name="Google Shape;633;p67"/>
          <p:cNvSpPr/>
          <p:nvPr/>
        </p:nvSpPr>
        <p:spPr>
          <a:xfrm rot="4225627">
            <a:off x="663783" y="-698647"/>
            <a:ext cx="835686" cy="2781252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34" name="Google Shape;634;p67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7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7"/>
          <p:cNvSpPr txBox="1"/>
          <p:nvPr/>
        </p:nvSpPr>
        <p:spPr>
          <a:xfrm>
            <a:off x="2030050" y="83500"/>
            <a:ext cx="484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Western Cascade makeup</a:t>
            </a:r>
            <a:endParaRPr sz="5000">
              <a:solidFill>
                <a:schemeClr val="dk1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637" name="Google Shape;637;p67"/>
          <p:cNvSpPr txBox="1"/>
          <p:nvPr>
            <p:ph idx="4294967295" type="subTitle"/>
          </p:nvPr>
        </p:nvSpPr>
        <p:spPr>
          <a:xfrm>
            <a:off x="5879950" y="1091100"/>
            <a:ext cx="3053700" cy="3917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Douglas-fir - western hemlock natural vegetation zone.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Other common trees include western redcedar, grand fir, ponderosa pine, sugar pine, incense cedar,  and  noble fir.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Lots of conifers due to cool, dry summers and mild, wet winters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Pre-colonial vegetation included oak woodland and grassland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Invasive plants!!!</a:t>
            </a:r>
            <a:endParaRPr sz="1500"/>
          </a:p>
        </p:txBody>
      </p:sp>
      <p:sp>
        <p:nvSpPr>
          <p:cNvPr id="638" name="Google Shape;638;p67"/>
          <p:cNvSpPr txBox="1"/>
          <p:nvPr/>
        </p:nvSpPr>
        <p:spPr>
          <a:xfrm>
            <a:off x="251675" y="4789500"/>
            <a:ext cx="595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Source: oregonconservationstrategy.org/ecoregion/west-cascades/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"/>
          <p:cNvSpPr/>
          <p:nvPr/>
        </p:nvSpPr>
        <p:spPr>
          <a:xfrm flipH="1" rot="-371595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8"/>
          <p:cNvSpPr txBox="1"/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DISTURBANCES</a:t>
            </a:r>
            <a:endParaRPr sz="4300"/>
          </a:p>
        </p:txBody>
      </p:sp>
      <p:sp>
        <p:nvSpPr>
          <p:cNvPr id="645" name="Google Shape;645;p68"/>
          <p:cNvSpPr txBox="1"/>
          <p:nvPr>
            <p:ph idx="1" type="subTitle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Western Cascades</a:t>
            </a:r>
            <a:endParaRPr/>
          </a:p>
        </p:txBody>
      </p:sp>
      <p:sp>
        <p:nvSpPr>
          <p:cNvPr id="646" name="Google Shape;646;p68"/>
          <p:cNvSpPr txBox="1"/>
          <p:nvPr>
            <p:ph idx="2" type="title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7" name="Google Shape;647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68"/>
          <p:cNvPicPr preferRelativeResize="0"/>
          <p:nvPr/>
        </p:nvPicPr>
        <p:blipFill rotWithShape="1">
          <a:blip r:embed="rId3">
            <a:alphaModFix/>
          </a:blip>
          <a:srcRect b="0" l="10133" r="10133" t="0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68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8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/>
          <p:nvPr/>
        </p:nvSpPr>
        <p:spPr>
          <a:xfrm rot="-494503">
            <a:off x="1771036" y="3587772"/>
            <a:ext cx="5792828" cy="11492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9"/>
          <p:cNvSpPr/>
          <p:nvPr/>
        </p:nvSpPr>
        <p:spPr>
          <a:xfrm rot="-407528">
            <a:off x="1506405" y="1431124"/>
            <a:ext cx="3087066" cy="1941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9"/>
          <p:cNvSpPr txBox="1"/>
          <p:nvPr>
            <p:ph type="title"/>
          </p:nvPr>
        </p:nvSpPr>
        <p:spPr>
          <a:xfrm>
            <a:off x="711275" y="85550"/>
            <a:ext cx="77214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FIRE!!!!!!!!!!!!!!!!!!</a:t>
            </a:r>
            <a:endParaRPr sz="4600"/>
          </a:p>
        </p:txBody>
      </p:sp>
      <p:sp>
        <p:nvSpPr>
          <p:cNvPr id="658" name="Google Shape;658;p69"/>
          <p:cNvSpPr/>
          <p:nvPr/>
        </p:nvSpPr>
        <p:spPr>
          <a:xfrm rot="7517900">
            <a:off x="7458317" y="-1410748"/>
            <a:ext cx="1188395" cy="3306783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59" name="Google Shape;659;p69"/>
          <p:cNvSpPr/>
          <p:nvPr/>
        </p:nvSpPr>
        <p:spPr>
          <a:xfrm rot="-4116921">
            <a:off x="-255918" y="2542524"/>
            <a:ext cx="1188365" cy="3306872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660" name="Google Shape;660;p69"/>
          <p:cNvPicPr preferRelativeResize="0"/>
          <p:nvPr/>
        </p:nvPicPr>
        <p:blipFill rotWithShape="1">
          <a:blip r:embed="rId3">
            <a:alphaModFix/>
          </a:blip>
          <a:srcRect b="25364" l="0" r="0" t="25364"/>
          <a:stretch/>
        </p:blipFill>
        <p:spPr>
          <a:xfrm>
            <a:off x="1722618" y="3181258"/>
            <a:ext cx="5698729" cy="1702289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69"/>
          <p:cNvSpPr/>
          <p:nvPr/>
        </p:nvSpPr>
        <p:spPr>
          <a:xfrm rot="307125">
            <a:off x="4611215" y="1077665"/>
            <a:ext cx="3722245" cy="24321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69"/>
          <p:cNvPicPr preferRelativeResize="0"/>
          <p:nvPr/>
        </p:nvPicPr>
        <p:blipFill rotWithShape="1">
          <a:blip r:embed="rId4">
            <a:alphaModFix/>
          </a:blip>
          <a:srcRect b="31580" l="-900" r="899" t="26690"/>
          <a:stretch/>
        </p:blipFill>
        <p:spPr>
          <a:xfrm rot="737668">
            <a:off x="4800492" y="1258900"/>
            <a:ext cx="3567853" cy="2069572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3" name="Google Shape;663;p69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69"/>
          <p:cNvPicPr preferRelativeResize="0"/>
          <p:nvPr/>
        </p:nvPicPr>
        <p:blipFill rotWithShape="1">
          <a:blip r:embed="rId5">
            <a:alphaModFix/>
          </a:blip>
          <a:srcRect b="16111" l="1920" r="-1920" t="16105"/>
          <a:stretch/>
        </p:blipFill>
        <p:spPr>
          <a:xfrm rot="-467561">
            <a:off x="1768688" y="1211651"/>
            <a:ext cx="2526272" cy="2306404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/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Fire and human use plays an increasingly important </a:t>
            </a:r>
            <a:br>
              <a:rPr lang="en"/>
            </a:br>
            <a:r>
              <a:rPr lang="en"/>
              <a:t>role in the landscape</a:t>
            </a:r>
            <a:endParaRPr/>
          </a:p>
        </p:txBody>
      </p:sp>
      <p:sp>
        <p:nvSpPr>
          <p:cNvPr id="671" name="Google Shape;671;p70"/>
          <p:cNvSpPr txBox="1"/>
          <p:nvPr>
            <p:ph idx="4294967295" type="title"/>
          </p:nvPr>
        </p:nvSpPr>
        <p:spPr>
          <a:xfrm>
            <a:off x="715100" y="2170650"/>
            <a:ext cx="4948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72" name="Google Shape;672;p70"/>
          <p:cNvSpPr txBox="1"/>
          <p:nvPr>
            <p:ph idx="4294967295" type="subTitle"/>
          </p:nvPr>
        </p:nvSpPr>
        <p:spPr>
          <a:xfrm>
            <a:off x="536050" y="1998400"/>
            <a:ext cx="81930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Some forests here have some of the highest per-acre biomass in the world!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Northern portion of the WC (usually) experiences a fire regime with less frequent but more severe fires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Southern portion is typically drier with more frequent fires caused by lightning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Many forests here are labeled Fire Regime Condition Class II, meaning fires occur every 0-35 years and are often stand-replacing.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Disrupted disturbance regimes have led to more severe wildfires and unnecessary destruction </a:t>
            </a:r>
            <a:endParaRPr sz="1700"/>
          </a:p>
        </p:txBody>
      </p:sp>
      <p:sp>
        <p:nvSpPr>
          <p:cNvPr id="673" name="Google Shape;673;p70"/>
          <p:cNvSpPr/>
          <p:nvPr/>
        </p:nvSpPr>
        <p:spPr>
          <a:xfrm rot="-3527416">
            <a:off x="7404377" y="-841514"/>
            <a:ext cx="643286" cy="3605640"/>
          </a:xfrm>
          <a:custGeom>
            <a:rect b="b" l="l" r="r" t="t"/>
            <a:pathLst>
              <a:path extrusionOk="0" h="101882" w="8072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4" name="Google Shape;674;p70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0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1"/>
          <p:cNvSpPr txBox="1"/>
          <p:nvPr>
            <p:ph type="title"/>
          </p:nvPr>
        </p:nvSpPr>
        <p:spPr>
          <a:xfrm>
            <a:off x="711275" y="0"/>
            <a:ext cx="77214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Human use as a disturbance</a:t>
            </a:r>
            <a:endParaRPr sz="4700"/>
          </a:p>
        </p:txBody>
      </p:sp>
      <p:sp>
        <p:nvSpPr>
          <p:cNvPr id="681" name="Google Shape;681;p71"/>
          <p:cNvSpPr/>
          <p:nvPr/>
        </p:nvSpPr>
        <p:spPr>
          <a:xfrm flipH="1" rot="-3837772">
            <a:off x="7751612" y="-795519"/>
            <a:ext cx="835598" cy="2780960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82" name="Google Shape;682;p71"/>
          <p:cNvSpPr/>
          <p:nvPr/>
        </p:nvSpPr>
        <p:spPr>
          <a:xfrm rot="-4116921">
            <a:off x="119044" y="3251974"/>
            <a:ext cx="1188365" cy="3306872"/>
          </a:xfrm>
          <a:custGeom>
            <a:rect b="b" l="l" r="r" t="t"/>
            <a:pathLst>
              <a:path extrusionOk="0" h="111252" w="33428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83" name="Google Shape;683;p71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1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1"/>
          <p:cNvSpPr txBox="1"/>
          <p:nvPr>
            <p:ph idx="4294967295" type="subTitle"/>
          </p:nvPr>
        </p:nvSpPr>
        <p:spPr>
          <a:xfrm>
            <a:off x="536050" y="1057200"/>
            <a:ext cx="4926300" cy="3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 urbanization increases, so too does fire suppression into the early 2000s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Commercial west coast logging comes with industry and war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Post-WW2 logging and clearcutting facilitated post-war housing and was therefore deemed as positive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Leads to scarcity of old-growth and pervasive fire suppression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Cascades now protected under the Northwest Forest Plan</a:t>
            </a:r>
            <a:endParaRPr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Pictured: Finn Rock within the McKenzie River</a:t>
            </a:r>
            <a:endParaRPr/>
          </a:p>
        </p:txBody>
      </p:sp>
      <p:pic>
        <p:nvPicPr>
          <p:cNvPr id="686" name="Google Shape;6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676" y="1057200"/>
            <a:ext cx="2704998" cy="40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2"/>
          <p:cNvSpPr/>
          <p:nvPr/>
        </p:nvSpPr>
        <p:spPr>
          <a:xfrm>
            <a:off x="1043525" y="2407275"/>
            <a:ext cx="3171810" cy="1988232"/>
          </a:xfrm>
          <a:custGeom>
            <a:rect b="b" l="l" r="r" t="t"/>
            <a:pathLst>
              <a:path extrusionOk="0" h="36843" w="60853">
                <a:moveTo>
                  <a:pt x="1" y="1"/>
                </a:moveTo>
                <a:lnTo>
                  <a:pt x="1" y="1493"/>
                </a:lnTo>
                <a:cubicBezTo>
                  <a:pt x="677" y="1493"/>
                  <a:pt x="1234" y="2050"/>
                  <a:pt x="1234" y="2726"/>
                </a:cubicBezTo>
                <a:cubicBezTo>
                  <a:pt x="1234" y="3422"/>
                  <a:pt x="677" y="3960"/>
                  <a:pt x="1" y="3960"/>
                </a:cubicBezTo>
                <a:lnTo>
                  <a:pt x="1" y="4954"/>
                </a:lnTo>
                <a:cubicBezTo>
                  <a:pt x="677" y="4954"/>
                  <a:pt x="1234" y="5511"/>
                  <a:pt x="1234" y="6188"/>
                </a:cubicBezTo>
                <a:cubicBezTo>
                  <a:pt x="1234" y="6864"/>
                  <a:pt x="677" y="7421"/>
                  <a:pt x="1" y="7421"/>
                </a:cubicBezTo>
                <a:lnTo>
                  <a:pt x="1" y="8415"/>
                </a:lnTo>
                <a:cubicBezTo>
                  <a:pt x="677" y="8415"/>
                  <a:pt x="1234" y="8953"/>
                  <a:pt x="1234" y="9649"/>
                </a:cubicBezTo>
                <a:cubicBezTo>
                  <a:pt x="1234" y="10325"/>
                  <a:pt x="677" y="10882"/>
                  <a:pt x="1" y="10882"/>
                </a:cubicBezTo>
                <a:lnTo>
                  <a:pt x="1" y="11857"/>
                </a:lnTo>
                <a:cubicBezTo>
                  <a:pt x="677" y="11857"/>
                  <a:pt x="1234" y="12414"/>
                  <a:pt x="1234" y="13110"/>
                </a:cubicBezTo>
                <a:cubicBezTo>
                  <a:pt x="1234" y="13508"/>
                  <a:pt x="1035" y="13866"/>
                  <a:pt x="737" y="14085"/>
                </a:cubicBezTo>
                <a:lnTo>
                  <a:pt x="1" y="14085"/>
                </a:lnTo>
                <a:lnTo>
                  <a:pt x="1" y="14344"/>
                </a:lnTo>
                <a:lnTo>
                  <a:pt x="1" y="15318"/>
                </a:lnTo>
                <a:lnTo>
                  <a:pt x="1" y="15577"/>
                </a:lnTo>
                <a:cubicBezTo>
                  <a:pt x="637" y="15577"/>
                  <a:pt x="1155" y="16074"/>
                  <a:pt x="1234" y="16691"/>
                </a:cubicBezTo>
                <a:cubicBezTo>
                  <a:pt x="1155" y="17308"/>
                  <a:pt x="637" y="17785"/>
                  <a:pt x="1" y="17785"/>
                </a:cubicBezTo>
                <a:lnTo>
                  <a:pt x="1" y="18063"/>
                </a:lnTo>
                <a:lnTo>
                  <a:pt x="1" y="18780"/>
                </a:lnTo>
                <a:lnTo>
                  <a:pt x="1" y="19038"/>
                </a:lnTo>
                <a:cubicBezTo>
                  <a:pt x="637" y="19038"/>
                  <a:pt x="1155" y="19516"/>
                  <a:pt x="1234" y="20152"/>
                </a:cubicBezTo>
                <a:cubicBezTo>
                  <a:pt x="1155" y="20769"/>
                  <a:pt x="637" y="21246"/>
                  <a:pt x="1" y="21246"/>
                </a:cubicBezTo>
                <a:lnTo>
                  <a:pt x="1" y="21505"/>
                </a:lnTo>
                <a:lnTo>
                  <a:pt x="1" y="22500"/>
                </a:lnTo>
                <a:lnTo>
                  <a:pt x="1" y="22738"/>
                </a:lnTo>
                <a:lnTo>
                  <a:pt x="737" y="22738"/>
                </a:lnTo>
                <a:cubicBezTo>
                  <a:pt x="1035" y="22977"/>
                  <a:pt x="1234" y="23335"/>
                  <a:pt x="1234" y="23733"/>
                </a:cubicBezTo>
                <a:cubicBezTo>
                  <a:pt x="1234" y="24409"/>
                  <a:pt x="677" y="24966"/>
                  <a:pt x="1" y="24966"/>
                </a:cubicBezTo>
                <a:lnTo>
                  <a:pt x="1" y="25941"/>
                </a:lnTo>
                <a:cubicBezTo>
                  <a:pt x="677" y="25941"/>
                  <a:pt x="1234" y="26498"/>
                  <a:pt x="1234" y="27194"/>
                </a:cubicBezTo>
                <a:cubicBezTo>
                  <a:pt x="1234" y="27871"/>
                  <a:pt x="677" y="28428"/>
                  <a:pt x="1" y="28428"/>
                </a:cubicBezTo>
                <a:lnTo>
                  <a:pt x="1" y="29402"/>
                </a:lnTo>
                <a:cubicBezTo>
                  <a:pt x="677" y="29402"/>
                  <a:pt x="1234" y="29959"/>
                  <a:pt x="1234" y="30636"/>
                </a:cubicBezTo>
                <a:cubicBezTo>
                  <a:pt x="1234" y="31332"/>
                  <a:pt x="677" y="31889"/>
                  <a:pt x="1" y="31889"/>
                </a:cubicBezTo>
                <a:lnTo>
                  <a:pt x="1" y="32864"/>
                </a:lnTo>
                <a:cubicBezTo>
                  <a:pt x="677" y="32864"/>
                  <a:pt x="1234" y="33421"/>
                  <a:pt x="1234" y="34097"/>
                </a:cubicBezTo>
                <a:cubicBezTo>
                  <a:pt x="1234" y="34793"/>
                  <a:pt x="677" y="35330"/>
                  <a:pt x="1" y="35330"/>
                </a:cubicBezTo>
                <a:lnTo>
                  <a:pt x="1" y="36842"/>
                </a:lnTo>
                <a:lnTo>
                  <a:pt x="1413" y="36842"/>
                </a:lnTo>
                <a:cubicBezTo>
                  <a:pt x="1413" y="36146"/>
                  <a:pt x="1970" y="35589"/>
                  <a:pt x="2666" y="35589"/>
                </a:cubicBezTo>
                <a:cubicBezTo>
                  <a:pt x="3343" y="35589"/>
                  <a:pt x="3900" y="36146"/>
                  <a:pt x="3900" y="36842"/>
                </a:cubicBezTo>
                <a:lnTo>
                  <a:pt x="4874" y="36842"/>
                </a:lnTo>
                <a:cubicBezTo>
                  <a:pt x="4874" y="36146"/>
                  <a:pt x="5431" y="35589"/>
                  <a:pt x="6108" y="35589"/>
                </a:cubicBezTo>
                <a:cubicBezTo>
                  <a:pt x="6804" y="35589"/>
                  <a:pt x="7361" y="36146"/>
                  <a:pt x="7361" y="36842"/>
                </a:cubicBezTo>
                <a:lnTo>
                  <a:pt x="8336" y="36842"/>
                </a:lnTo>
                <a:cubicBezTo>
                  <a:pt x="8336" y="36146"/>
                  <a:pt x="8893" y="35589"/>
                  <a:pt x="9569" y="35589"/>
                </a:cubicBezTo>
                <a:cubicBezTo>
                  <a:pt x="10265" y="35589"/>
                  <a:pt x="10803" y="36146"/>
                  <a:pt x="10803" y="36842"/>
                </a:cubicBezTo>
                <a:lnTo>
                  <a:pt x="11797" y="36842"/>
                </a:lnTo>
                <a:cubicBezTo>
                  <a:pt x="11797" y="36146"/>
                  <a:pt x="12354" y="35589"/>
                  <a:pt x="13030" y="35589"/>
                </a:cubicBezTo>
                <a:cubicBezTo>
                  <a:pt x="13707" y="35589"/>
                  <a:pt x="14264" y="36146"/>
                  <a:pt x="14264" y="36842"/>
                </a:cubicBezTo>
                <a:lnTo>
                  <a:pt x="15239" y="36842"/>
                </a:lnTo>
                <a:cubicBezTo>
                  <a:pt x="15239" y="36146"/>
                  <a:pt x="15796" y="35589"/>
                  <a:pt x="16492" y="35589"/>
                </a:cubicBezTo>
                <a:cubicBezTo>
                  <a:pt x="17168" y="35589"/>
                  <a:pt x="17725" y="36146"/>
                  <a:pt x="17725" y="36842"/>
                </a:cubicBezTo>
                <a:lnTo>
                  <a:pt x="18700" y="36842"/>
                </a:lnTo>
                <a:cubicBezTo>
                  <a:pt x="18700" y="36146"/>
                  <a:pt x="19257" y="35589"/>
                  <a:pt x="19933" y="35589"/>
                </a:cubicBezTo>
                <a:cubicBezTo>
                  <a:pt x="20629" y="35589"/>
                  <a:pt x="21186" y="36146"/>
                  <a:pt x="21186" y="36842"/>
                </a:cubicBezTo>
                <a:lnTo>
                  <a:pt x="22121" y="36842"/>
                </a:lnTo>
                <a:cubicBezTo>
                  <a:pt x="22121" y="36146"/>
                  <a:pt x="22678" y="35589"/>
                  <a:pt x="23355" y="35589"/>
                </a:cubicBezTo>
                <a:cubicBezTo>
                  <a:pt x="24051" y="35589"/>
                  <a:pt x="24588" y="36146"/>
                  <a:pt x="24588" y="36842"/>
                </a:cubicBezTo>
                <a:lnTo>
                  <a:pt x="25583" y="36842"/>
                </a:lnTo>
                <a:cubicBezTo>
                  <a:pt x="25583" y="36146"/>
                  <a:pt x="26140" y="35589"/>
                  <a:pt x="26816" y="35589"/>
                </a:cubicBezTo>
                <a:cubicBezTo>
                  <a:pt x="27254" y="35589"/>
                  <a:pt x="27632" y="35828"/>
                  <a:pt x="27851" y="36166"/>
                </a:cubicBezTo>
                <a:lnTo>
                  <a:pt x="27851" y="36842"/>
                </a:lnTo>
                <a:lnTo>
                  <a:pt x="29263" y="36842"/>
                </a:lnTo>
                <a:cubicBezTo>
                  <a:pt x="29263" y="36186"/>
                  <a:pt x="29780" y="35649"/>
                  <a:pt x="30417" y="35609"/>
                </a:cubicBezTo>
                <a:cubicBezTo>
                  <a:pt x="31073" y="35649"/>
                  <a:pt x="31570" y="36186"/>
                  <a:pt x="31570" y="36842"/>
                </a:cubicBezTo>
                <a:lnTo>
                  <a:pt x="33003" y="36842"/>
                </a:lnTo>
                <a:lnTo>
                  <a:pt x="33003" y="36066"/>
                </a:lnTo>
                <a:cubicBezTo>
                  <a:pt x="33222" y="35788"/>
                  <a:pt x="33580" y="35589"/>
                  <a:pt x="33958" y="35589"/>
                </a:cubicBezTo>
                <a:cubicBezTo>
                  <a:pt x="34654" y="35589"/>
                  <a:pt x="35211" y="36146"/>
                  <a:pt x="35211" y="36842"/>
                </a:cubicBezTo>
                <a:lnTo>
                  <a:pt x="36186" y="36842"/>
                </a:lnTo>
                <a:cubicBezTo>
                  <a:pt x="36186" y="36146"/>
                  <a:pt x="36743" y="35589"/>
                  <a:pt x="37419" y="35589"/>
                </a:cubicBezTo>
                <a:cubicBezTo>
                  <a:pt x="38115" y="35589"/>
                  <a:pt x="38652" y="36146"/>
                  <a:pt x="38652" y="36842"/>
                </a:cubicBezTo>
                <a:lnTo>
                  <a:pt x="39647" y="36842"/>
                </a:lnTo>
                <a:cubicBezTo>
                  <a:pt x="39647" y="36146"/>
                  <a:pt x="40204" y="35589"/>
                  <a:pt x="40880" y="35589"/>
                </a:cubicBezTo>
                <a:cubicBezTo>
                  <a:pt x="41557" y="35589"/>
                  <a:pt x="42114" y="36146"/>
                  <a:pt x="42114" y="36842"/>
                </a:cubicBezTo>
                <a:lnTo>
                  <a:pt x="43088" y="36842"/>
                </a:lnTo>
                <a:cubicBezTo>
                  <a:pt x="43088" y="36146"/>
                  <a:pt x="43645" y="35589"/>
                  <a:pt x="44342" y="35589"/>
                </a:cubicBezTo>
                <a:cubicBezTo>
                  <a:pt x="45018" y="35589"/>
                  <a:pt x="45575" y="36146"/>
                  <a:pt x="45575" y="36842"/>
                </a:cubicBezTo>
                <a:lnTo>
                  <a:pt x="46550" y="36842"/>
                </a:lnTo>
                <a:cubicBezTo>
                  <a:pt x="46550" y="36146"/>
                  <a:pt x="47107" y="35589"/>
                  <a:pt x="47783" y="35589"/>
                </a:cubicBezTo>
                <a:cubicBezTo>
                  <a:pt x="48479" y="35589"/>
                  <a:pt x="49036" y="36146"/>
                  <a:pt x="49036" y="36842"/>
                </a:cubicBezTo>
                <a:lnTo>
                  <a:pt x="49971" y="36842"/>
                </a:lnTo>
                <a:cubicBezTo>
                  <a:pt x="49971" y="36146"/>
                  <a:pt x="50528" y="35589"/>
                  <a:pt x="51205" y="35589"/>
                </a:cubicBezTo>
                <a:cubicBezTo>
                  <a:pt x="51901" y="35589"/>
                  <a:pt x="52438" y="36146"/>
                  <a:pt x="52438" y="36842"/>
                </a:cubicBezTo>
                <a:lnTo>
                  <a:pt x="53433" y="36842"/>
                </a:lnTo>
                <a:cubicBezTo>
                  <a:pt x="53433" y="36146"/>
                  <a:pt x="53990" y="35589"/>
                  <a:pt x="54666" y="35589"/>
                </a:cubicBezTo>
                <a:cubicBezTo>
                  <a:pt x="55342" y="35589"/>
                  <a:pt x="55899" y="36146"/>
                  <a:pt x="55899" y="36842"/>
                </a:cubicBezTo>
                <a:lnTo>
                  <a:pt x="56954" y="36842"/>
                </a:lnTo>
                <a:cubicBezTo>
                  <a:pt x="56954" y="36146"/>
                  <a:pt x="57511" y="35589"/>
                  <a:pt x="58187" y="35589"/>
                </a:cubicBezTo>
                <a:cubicBezTo>
                  <a:pt x="58883" y="35589"/>
                  <a:pt x="59420" y="36146"/>
                  <a:pt x="59420" y="36842"/>
                </a:cubicBezTo>
                <a:lnTo>
                  <a:pt x="60853" y="36842"/>
                </a:lnTo>
                <a:lnTo>
                  <a:pt x="60853" y="35330"/>
                </a:lnTo>
                <a:cubicBezTo>
                  <a:pt x="60156" y="35330"/>
                  <a:pt x="59619" y="34793"/>
                  <a:pt x="59619" y="34097"/>
                </a:cubicBezTo>
                <a:cubicBezTo>
                  <a:pt x="59619" y="33421"/>
                  <a:pt x="60156" y="32864"/>
                  <a:pt x="60853" y="32864"/>
                </a:cubicBezTo>
                <a:lnTo>
                  <a:pt x="60853" y="31889"/>
                </a:lnTo>
                <a:cubicBezTo>
                  <a:pt x="60156" y="31889"/>
                  <a:pt x="59619" y="31332"/>
                  <a:pt x="59619" y="30636"/>
                </a:cubicBezTo>
                <a:cubicBezTo>
                  <a:pt x="59619" y="29959"/>
                  <a:pt x="60156" y="29402"/>
                  <a:pt x="60853" y="29402"/>
                </a:cubicBezTo>
                <a:lnTo>
                  <a:pt x="60853" y="28428"/>
                </a:lnTo>
                <a:cubicBezTo>
                  <a:pt x="60156" y="28428"/>
                  <a:pt x="59619" y="27871"/>
                  <a:pt x="59619" y="27194"/>
                </a:cubicBezTo>
                <a:cubicBezTo>
                  <a:pt x="59619" y="26498"/>
                  <a:pt x="60156" y="25941"/>
                  <a:pt x="60853" y="25941"/>
                </a:cubicBezTo>
                <a:lnTo>
                  <a:pt x="60853" y="24966"/>
                </a:lnTo>
                <a:cubicBezTo>
                  <a:pt x="60156" y="24966"/>
                  <a:pt x="59619" y="24409"/>
                  <a:pt x="59619" y="23733"/>
                </a:cubicBezTo>
                <a:cubicBezTo>
                  <a:pt x="59619" y="23335"/>
                  <a:pt x="59818" y="22977"/>
                  <a:pt x="60116" y="22738"/>
                </a:cubicBezTo>
                <a:lnTo>
                  <a:pt x="60853" y="22738"/>
                </a:lnTo>
                <a:lnTo>
                  <a:pt x="60853" y="22500"/>
                </a:lnTo>
                <a:lnTo>
                  <a:pt x="60853" y="21505"/>
                </a:lnTo>
                <a:lnTo>
                  <a:pt x="60853" y="21246"/>
                </a:lnTo>
                <a:cubicBezTo>
                  <a:pt x="60216" y="21246"/>
                  <a:pt x="59699" y="20769"/>
                  <a:pt x="59619" y="20152"/>
                </a:cubicBezTo>
                <a:cubicBezTo>
                  <a:pt x="59699" y="19516"/>
                  <a:pt x="60216" y="19038"/>
                  <a:pt x="60853" y="19038"/>
                </a:cubicBezTo>
                <a:lnTo>
                  <a:pt x="60853" y="18780"/>
                </a:lnTo>
                <a:lnTo>
                  <a:pt x="60853" y="18063"/>
                </a:lnTo>
                <a:lnTo>
                  <a:pt x="60853" y="17785"/>
                </a:lnTo>
                <a:cubicBezTo>
                  <a:pt x="60216" y="17785"/>
                  <a:pt x="59699" y="17308"/>
                  <a:pt x="59619" y="16691"/>
                </a:cubicBezTo>
                <a:cubicBezTo>
                  <a:pt x="59699" y="16074"/>
                  <a:pt x="60216" y="15577"/>
                  <a:pt x="60853" y="15577"/>
                </a:cubicBezTo>
                <a:lnTo>
                  <a:pt x="60853" y="15318"/>
                </a:lnTo>
                <a:lnTo>
                  <a:pt x="60853" y="14344"/>
                </a:lnTo>
                <a:lnTo>
                  <a:pt x="60853" y="14085"/>
                </a:lnTo>
                <a:lnTo>
                  <a:pt x="60116" y="14085"/>
                </a:lnTo>
                <a:cubicBezTo>
                  <a:pt x="59798" y="13866"/>
                  <a:pt x="59619" y="13508"/>
                  <a:pt x="59619" y="13110"/>
                </a:cubicBezTo>
                <a:cubicBezTo>
                  <a:pt x="59619" y="12414"/>
                  <a:pt x="60156" y="11857"/>
                  <a:pt x="60853" y="11857"/>
                </a:cubicBezTo>
                <a:lnTo>
                  <a:pt x="60853" y="10882"/>
                </a:lnTo>
                <a:cubicBezTo>
                  <a:pt x="60156" y="10882"/>
                  <a:pt x="59619" y="10325"/>
                  <a:pt x="59619" y="9649"/>
                </a:cubicBezTo>
                <a:cubicBezTo>
                  <a:pt x="59619" y="8953"/>
                  <a:pt x="60156" y="8415"/>
                  <a:pt x="60853" y="8415"/>
                </a:cubicBezTo>
                <a:lnTo>
                  <a:pt x="60853" y="7421"/>
                </a:lnTo>
                <a:cubicBezTo>
                  <a:pt x="60156" y="7421"/>
                  <a:pt x="59619" y="6864"/>
                  <a:pt x="59619" y="6188"/>
                </a:cubicBezTo>
                <a:cubicBezTo>
                  <a:pt x="59619" y="5511"/>
                  <a:pt x="60156" y="4954"/>
                  <a:pt x="60853" y="4954"/>
                </a:cubicBezTo>
                <a:lnTo>
                  <a:pt x="60853" y="3960"/>
                </a:lnTo>
                <a:cubicBezTo>
                  <a:pt x="60156" y="3960"/>
                  <a:pt x="59619" y="3422"/>
                  <a:pt x="59619" y="2726"/>
                </a:cubicBezTo>
                <a:cubicBezTo>
                  <a:pt x="59619" y="2050"/>
                  <a:pt x="60156" y="1493"/>
                  <a:pt x="60853" y="1493"/>
                </a:cubicBezTo>
                <a:lnTo>
                  <a:pt x="60853" y="1"/>
                </a:lnTo>
                <a:lnTo>
                  <a:pt x="59420" y="1"/>
                </a:lnTo>
                <a:cubicBezTo>
                  <a:pt x="59420" y="677"/>
                  <a:pt x="58883" y="1234"/>
                  <a:pt x="58187" y="1234"/>
                </a:cubicBezTo>
                <a:cubicBezTo>
                  <a:pt x="57511" y="1234"/>
                  <a:pt x="56954" y="677"/>
                  <a:pt x="56954" y="1"/>
                </a:cubicBezTo>
                <a:lnTo>
                  <a:pt x="55899" y="1"/>
                </a:lnTo>
                <a:cubicBezTo>
                  <a:pt x="55899" y="677"/>
                  <a:pt x="55342" y="1234"/>
                  <a:pt x="54666" y="1234"/>
                </a:cubicBezTo>
                <a:cubicBezTo>
                  <a:pt x="53990" y="1234"/>
                  <a:pt x="53433" y="677"/>
                  <a:pt x="53433" y="1"/>
                </a:cubicBezTo>
                <a:lnTo>
                  <a:pt x="52438" y="1"/>
                </a:lnTo>
                <a:cubicBezTo>
                  <a:pt x="52438" y="677"/>
                  <a:pt x="51901" y="1234"/>
                  <a:pt x="51205" y="1234"/>
                </a:cubicBezTo>
                <a:cubicBezTo>
                  <a:pt x="50528" y="1234"/>
                  <a:pt x="49971" y="677"/>
                  <a:pt x="49971" y="1"/>
                </a:cubicBezTo>
                <a:lnTo>
                  <a:pt x="49036" y="1"/>
                </a:lnTo>
                <a:cubicBezTo>
                  <a:pt x="49036" y="677"/>
                  <a:pt x="48479" y="1234"/>
                  <a:pt x="47783" y="1234"/>
                </a:cubicBezTo>
                <a:cubicBezTo>
                  <a:pt x="47107" y="1234"/>
                  <a:pt x="46550" y="677"/>
                  <a:pt x="46550" y="1"/>
                </a:cubicBezTo>
                <a:lnTo>
                  <a:pt x="45575" y="1"/>
                </a:lnTo>
                <a:cubicBezTo>
                  <a:pt x="45575" y="677"/>
                  <a:pt x="45018" y="1234"/>
                  <a:pt x="44342" y="1234"/>
                </a:cubicBezTo>
                <a:cubicBezTo>
                  <a:pt x="43645" y="1234"/>
                  <a:pt x="43088" y="677"/>
                  <a:pt x="43088" y="1"/>
                </a:cubicBezTo>
                <a:lnTo>
                  <a:pt x="42114" y="1"/>
                </a:lnTo>
                <a:cubicBezTo>
                  <a:pt x="42114" y="677"/>
                  <a:pt x="41557" y="1234"/>
                  <a:pt x="40880" y="1234"/>
                </a:cubicBezTo>
                <a:cubicBezTo>
                  <a:pt x="40204" y="1234"/>
                  <a:pt x="39647" y="677"/>
                  <a:pt x="39647" y="1"/>
                </a:cubicBezTo>
                <a:lnTo>
                  <a:pt x="38652" y="1"/>
                </a:lnTo>
                <a:cubicBezTo>
                  <a:pt x="38652" y="677"/>
                  <a:pt x="38115" y="1234"/>
                  <a:pt x="37419" y="1234"/>
                </a:cubicBezTo>
                <a:cubicBezTo>
                  <a:pt x="36743" y="1234"/>
                  <a:pt x="36186" y="677"/>
                  <a:pt x="36186" y="1"/>
                </a:cubicBezTo>
                <a:lnTo>
                  <a:pt x="35211" y="1"/>
                </a:lnTo>
                <a:cubicBezTo>
                  <a:pt x="35211" y="677"/>
                  <a:pt x="34654" y="1234"/>
                  <a:pt x="33958" y="1234"/>
                </a:cubicBezTo>
                <a:cubicBezTo>
                  <a:pt x="33580" y="1234"/>
                  <a:pt x="33222" y="1055"/>
                  <a:pt x="33003" y="757"/>
                </a:cubicBezTo>
                <a:lnTo>
                  <a:pt x="33003" y="1"/>
                </a:lnTo>
                <a:lnTo>
                  <a:pt x="31570" y="1"/>
                </a:lnTo>
                <a:cubicBezTo>
                  <a:pt x="31570" y="657"/>
                  <a:pt x="31073" y="1194"/>
                  <a:pt x="30417" y="1234"/>
                </a:cubicBezTo>
                <a:cubicBezTo>
                  <a:pt x="29780" y="1194"/>
                  <a:pt x="29263" y="657"/>
                  <a:pt x="29263" y="1"/>
                </a:cubicBezTo>
                <a:lnTo>
                  <a:pt x="27851" y="1"/>
                </a:lnTo>
                <a:lnTo>
                  <a:pt x="27851" y="677"/>
                </a:lnTo>
                <a:cubicBezTo>
                  <a:pt x="27632" y="1015"/>
                  <a:pt x="27254" y="1234"/>
                  <a:pt x="26816" y="1234"/>
                </a:cubicBezTo>
                <a:cubicBezTo>
                  <a:pt x="26140" y="1234"/>
                  <a:pt x="25583" y="677"/>
                  <a:pt x="25583" y="1"/>
                </a:cubicBezTo>
                <a:lnTo>
                  <a:pt x="24588" y="1"/>
                </a:lnTo>
                <a:cubicBezTo>
                  <a:pt x="24588" y="677"/>
                  <a:pt x="24051" y="1234"/>
                  <a:pt x="23355" y="1234"/>
                </a:cubicBezTo>
                <a:cubicBezTo>
                  <a:pt x="22678" y="1234"/>
                  <a:pt x="22121" y="677"/>
                  <a:pt x="22121" y="1"/>
                </a:cubicBezTo>
                <a:lnTo>
                  <a:pt x="21186" y="1"/>
                </a:lnTo>
                <a:cubicBezTo>
                  <a:pt x="21186" y="677"/>
                  <a:pt x="20629" y="1234"/>
                  <a:pt x="19933" y="1234"/>
                </a:cubicBezTo>
                <a:cubicBezTo>
                  <a:pt x="19257" y="1234"/>
                  <a:pt x="18700" y="677"/>
                  <a:pt x="18700" y="1"/>
                </a:cubicBezTo>
                <a:lnTo>
                  <a:pt x="17725" y="1"/>
                </a:lnTo>
                <a:cubicBezTo>
                  <a:pt x="17725" y="677"/>
                  <a:pt x="17168" y="1234"/>
                  <a:pt x="16492" y="1234"/>
                </a:cubicBezTo>
                <a:cubicBezTo>
                  <a:pt x="15796" y="1234"/>
                  <a:pt x="15239" y="677"/>
                  <a:pt x="15239" y="1"/>
                </a:cubicBezTo>
                <a:lnTo>
                  <a:pt x="14264" y="1"/>
                </a:lnTo>
                <a:cubicBezTo>
                  <a:pt x="14264" y="677"/>
                  <a:pt x="13707" y="1234"/>
                  <a:pt x="13030" y="1234"/>
                </a:cubicBezTo>
                <a:cubicBezTo>
                  <a:pt x="12354" y="1234"/>
                  <a:pt x="11797" y="677"/>
                  <a:pt x="11797" y="1"/>
                </a:cubicBezTo>
                <a:lnTo>
                  <a:pt x="10803" y="1"/>
                </a:lnTo>
                <a:cubicBezTo>
                  <a:pt x="10803" y="677"/>
                  <a:pt x="10265" y="1234"/>
                  <a:pt x="9569" y="1234"/>
                </a:cubicBezTo>
                <a:cubicBezTo>
                  <a:pt x="8893" y="1234"/>
                  <a:pt x="8336" y="677"/>
                  <a:pt x="8336" y="1"/>
                </a:cubicBezTo>
                <a:lnTo>
                  <a:pt x="7361" y="1"/>
                </a:lnTo>
                <a:cubicBezTo>
                  <a:pt x="7361" y="677"/>
                  <a:pt x="6804" y="1234"/>
                  <a:pt x="6108" y="1234"/>
                </a:cubicBezTo>
                <a:cubicBezTo>
                  <a:pt x="5431" y="1234"/>
                  <a:pt x="4874" y="677"/>
                  <a:pt x="4874" y="1"/>
                </a:cubicBezTo>
                <a:lnTo>
                  <a:pt x="3900" y="1"/>
                </a:lnTo>
                <a:cubicBezTo>
                  <a:pt x="3900" y="677"/>
                  <a:pt x="3343" y="1234"/>
                  <a:pt x="2666" y="1234"/>
                </a:cubicBezTo>
                <a:cubicBezTo>
                  <a:pt x="1970" y="1234"/>
                  <a:pt x="1413" y="677"/>
                  <a:pt x="14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2">
            <a:hlinkClick/>
          </p:cNvPr>
          <p:cNvSpPr txBox="1"/>
          <p:nvPr>
            <p:ph idx="2" type="subTitle"/>
          </p:nvPr>
        </p:nvSpPr>
        <p:spPr>
          <a:xfrm>
            <a:off x="920150" y="1008000"/>
            <a:ext cx="7264500" cy="880200"/>
          </a:xfrm>
          <a:prstGeom prst="rect">
            <a:avLst/>
          </a:prstGeom>
        </p:spPr>
        <p:txBody>
          <a:bodyPr anchorCtr="0" anchor="b" bIns="228600" lIns="137150" spcFirstLastPara="1" rIns="137150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Existing terrain challenges can have cascading (!) effects, especially when </a:t>
            </a:r>
            <a:br>
              <a:rPr lang="en" sz="1500"/>
            </a:br>
            <a:r>
              <a:rPr lang="en" sz="1500"/>
              <a:t>water is involved </a:t>
            </a:r>
            <a:endParaRPr sz="1500"/>
          </a:p>
        </p:txBody>
      </p:sp>
      <p:sp>
        <p:nvSpPr>
          <p:cNvPr id="693" name="Google Shape;693;p72">
            <a:hlinkClick/>
          </p:cNvPr>
          <p:cNvSpPr txBox="1"/>
          <p:nvPr>
            <p:ph idx="1" type="subTitle"/>
          </p:nvPr>
        </p:nvSpPr>
        <p:spPr>
          <a:xfrm>
            <a:off x="1236975" y="2571800"/>
            <a:ext cx="2784900" cy="1653000"/>
          </a:xfrm>
          <a:prstGeom prst="rect">
            <a:avLst/>
          </a:prstGeom>
        </p:spPr>
        <p:txBody>
          <a:bodyPr anchorCtr="0" anchor="b" bIns="228600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here the topic of the section and decide your next destination</a:t>
            </a:r>
            <a:endParaRPr/>
          </a:p>
        </p:txBody>
      </p:sp>
      <p:sp>
        <p:nvSpPr>
          <p:cNvPr id="694" name="Google Shape;694;p72"/>
          <p:cNvSpPr txBox="1"/>
          <p:nvPr>
            <p:ph idx="4" type="title"/>
          </p:nvPr>
        </p:nvSpPr>
        <p:spPr>
          <a:xfrm>
            <a:off x="2069550" y="370849"/>
            <a:ext cx="49932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disturbances</a:t>
            </a:r>
            <a:endParaRPr/>
          </a:p>
        </p:txBody>
      </p:sp>
      <p:sp>
        <p:nvSpPr>
          <p:cNvPr id="695" name="Google Shape;695;p72"/>
          <p:cNvSpPr txBox="1"/>
          <p:nvPr>
            <p:ph type="title"/>
          </p:nvPr>
        </p:nvSpPr>
        <p:spPr>
          <a:xfrm>
            <a:off x="1278625" y="2661036"/>
            <a:ext cx="272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6" name="Google Shape;696;p72"/>
          <p:cNvCxnSpPr/>
          <p:nvPr/>
        </p:nvCxnSpPr>
        <p:spPr>
          <a:xfrm>
            <a:off x="1541025" y="3280711"/>
            <a:ext cx="2176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72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2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72"/>
          <p:cNvPicPr preferRelativeResize="0"/>
          <p:nvPr/>
        </p:nvPicPr>
        <p:blipFill rotWithShape="1">
          <a:blip r:embed="rId3">
            <a:alphaModFix/>
          </a:blip>
          <a:srcRect b="21996" l="31433" r="21263" t="35125"/>
          <a:stretch/>
        </p:blipFill>
        <p:spPr>
          <a:xfrm>
            <a:off x="0" y="1915026"/>
            <a:ext cx="6334658" cy="32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>
            <a:hlinkClick/>
          </p:cNvPr>
          <p:cNvSpPr txBox="1"/>
          <p:nvPr>
            <p:ph idx="2" type="subTitle"/>
          </p:nvPr>
        </p:nvSpPr>
        <p:spPr>
          <a:xfrm>
            <a:off x="6431025" y="2274625"/>
            <a:ext cx="2454900" cy="2868900"/>
          </a:xfrm>
          <a:prstGeom prst="rect">
            <a:avLst/>
          </a:prstGeom>
        </p:spPr>
        <p:txBody>
          <a:bodyPr anchorCtr="0" anchor="b" bIns="228600" lIns="137150" spcFirstLastPara="1" rIns="137150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Root-throw events and water process alterations e.g. Finn Rock Landing within the McKenzie River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Ultimately, everything is connected via a geo-eco-social system.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Dead =/= bad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flipH="1" rot="-371595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3"/>
          <p:cNvSpPr txBox="1"/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RESEARCHING</a:t>
            </a:r>
            <a:endParaRPr sz="4300"/>
          </a:p>
        </p:txBody>
      </p:sp>
      <p:sp>
        <p:nvSpPr>
          <p:cNvPr id="707" name="Google Shape;707;p73"/>
          <p:cNvSpPr txBox="1"/>
          <p:nvPr>
            <p:ph idx="1" type="subTitle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Western Cascades</a:t>
            </a:r>
            <a:endParaRPr/>
          </a:p>
        </p:txBody>
      </p:sp>
      <p:sp>
        <p:nvSpPr>
          <p:cNvPr id="708" name="Google Shape;708;p73"/>
          <p:cNvSpPr txBox="1"/>
          <p:nvPr>
            <p:ph idx="2" type="title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3">
            <a:alphaModFix/>
          </a:blip>
          <a:srcRect b="0" l="10133" r="10133" t="0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73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3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4"/>
          <p:cNvSpPr txBox="1"/>
          <p:nvPr>
            <p:ph type="title"/>
          </p:nvPr>
        </p:nvSpPr>
        <p:spPr>
          <a:xfrm>
            <a:off x="583850" y="598900"/>
            <a:ext cx="4331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opportunity!</a:t>
            </a:r>
            <a:endParaRPr/>
          </a:p>
        </p:txBody>
      </p:sp>
      <p:sp>
        <p:nvSpPr>
          <p:cNvPr id="718" name="Google Shape;718;p74"/>
          <p:cNvSpPr txBox="1"/>
          <p:nvPr>
            <p:ph idx="1" type="subTitle"/>
          </p:nvPr>
        </p:nvSpPr>
        <p:spPr>
          <a:xfrm>
            <a:off x="716475" y="1539825"/>
            <a:ext cx="3398400" cy="3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Shout out to Chris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 coring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Forensic ecology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Landscape history and common management practices/issues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First-hand interactions in undisturbed old-growth pieces of history (e.g. Echo Basin Trail)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Affirming interests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Management/conservation ideas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19" name="Google Shape;719;p74"/>
          <p:cNvPicPr preferRelativeResize="0"/>
          <p:nvPr/>
        </p:nvPicPr>
        <p:blipFill rotWithShape="1">
          <a:blip r:embed="rId3">
            <a:alphaModFix/>
          </a:blip>
          <a:srcRect b="1619" l="29041" r="12464" t="-1620"/>
          <a:stretch/>
        </p:blipFill>
        <p:spPr>
          <a:xfrm>
            <a:off x="4633325" y="0"/>
            <a:ext cx="4510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4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4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title"/>
          </p:nvPr>
        </p:nvSpPr>
        <p:spPr>
          <a:xfrm>
            <a:off x="2505750" y="3146525"/>
            <a:ext cx="42258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—Robin Wall Kimmerer, “Interview with a Watershed”</a:t>
            </a:r>
            <a:endParaRPr/>
          </a:p>
        </p:txBody>
      </p:sp>
      <p:sp>
        <p:nvSpPr>
          <p:cNvPr id="727" name="Google Shape;727;p75"/>
          <p:cNvSpPr txBox="1"/>
          <p:nvPr>
            <p:ph idx="1" type="subTitle"/>
          </p:nvPr>
        </p:nvSpPr>
        <p:spPr>
          <a:xfrm>
            <a:off x="1687200" y="1393080"/>
            <a:ext cx="57696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“...I like to think of scientific research as a conversation, an interview of sorts between two parties that don’t speak the same language.”</a:t>
            </a:r>
            <a:endParaRPr/>
          </a:p>
        </p:txBody>
      </p:sp>
      <p:sp>
        <p:nvSpPr>
          <p:cNvPr id="728" name="Google Shape;728;p75"/>
          <p:cNvSpPr txBox="1"/>
          <p:nvPr>
            <p:ph type="title"/>
          </p:nvPr>
        </p:nvSpPr>
        <p:spPr>
          <a:xfrm rot="-3390743">
            <a:off x="707290" y="3377738"/>
            <a:ext cx="1365819" cy="177153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0">
                <a:solidFill>
                  <a:schemeClr val="accent5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endParaRPr sz="17000">
              <a:solidFill>
                <a:schemeClr val="accent5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29" name="Google Shape;729;p75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5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6"/>
          <p:cNvSpPr txBox="1"/>
          <p:nvPr>
            <p:ph type="title"/>
          </p:nvPr>
        </p:nvSpPr>
        <p:spPr>
          <a:xfrm>
            <a:off x="1583750" y="2993926"/>
            <a:ext cx="5976600" cy="10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YOU! :)</a:t>
            </a:r>
            <a:endParaRPr/>
          </a:p>
        </p:txBody>
      </p:sp>
      <p:sp>
        <p:nvSpPr>
          <p:cNvPr id="736" name="Google Shape;736;p76"/>
          <p:cNvSpPr txBox="1"/>
          <p:nvPr>
            <p:ph idx="1" type="subTitle"/>
          </p:nvPr>
        </p:nvSpPr>
        <p:spPr>
          <a:xfrm>
            <a:off x="2912600" y="3932900"/>
            <a:ext cx="3318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honored to be here!</a:t>
            </a: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567750" y="682225"/>
            <a:ext cx="3098425" cy="3962679"/>
          </a:xfrm>
          <a:custGeom>
            <a:rect b="b" l="l" r="r" t="t"/>
            <a:pathLst>
              <a:path extrusionOk="0" h="163460" w="123937">
                <a:moveTo>
                  <a:pt x="25719" y="1142"/>
                </a:moveTo>
                <a:cubicBezTo>
                  <a:pt x="22273" y="1142"/>
                  <a:pt x="17818" y="-1295"/>
                  <a:pt x="15381" y="1142"/>
                </a:cubicBezTo>
                <a:cubicBezTo>
                  <a:pt x="11511" y="5012"/>
                  <a:pt x="9784" y="10586"/>
                  <a:pt x="7627" y="15617"/>
                </a:cubicBezTo>
                <a:cubicBezTo>
                  <a:pt x="4630" y="22609"/>
                  <a:pt x="-540" y="30853"/>
                  <a:pt x="2457" y="37845"/>
                </a:cubicBezTo>
                <a:cubicBezTo>
                  <a:pt x="10107" y="55694"/>
                  <a:pt x="40710" y="62365"/>
                  <a:pt x="40710" y="81784"/>
                </a:cubicBezTo>
                <a:cubicBezTo>
                  <a:pt x="40710" y="93365"/>
                  <a:pt x="26566" y="100689"/>
                  <a:pt x="16931" y="107114"/>
                </a:cubicBezTo>
                <a:cubicBezTo>
                  <a:pt x="6708" y="113931"/>
                  <a:pt x="-5715" y="132543"/>
                  <a:pt x="2974" y="141232"/>
                </a:cubicBezTo>
                <a:cubicBezTo>
                  <a:pt x="12031" y="150289"/>
                  <a:pt x="27118" y="155117"/>
                  <a:pt x="39677" y="152604"/>
                </a:cubicBezTo>
                <a:cubicBezTo>
                  <a:pt x="47180" y="151103"/>
                  <a:pt x="54829" y="148554"/>
                  <a:pt x="62422" y="149503"/>
                </a:cubicBezTo>
                <a:cubicBezTo>
                  <a:pt x="71561" y="150645"/>
                  <a:pt x="79794" y="155776"/>
                  <a:pt x="88785" y="157774"/>
                </a:cubicBezTo>
                <a:cubicBezTo>
                  <a:pt x="100372" y="160349"/>
                  <a:pt x="123937" y="151590"/>
                  <a:pt x="123937" y="16346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dash"/>
            <a:round/>
            <a:headEnd len="med" w="med" type="oval"/>
            <a:tailEnd len="med" w="med" type="oval"/>
          </a:ln>
        </p:spPr>
      </p:sp>
      <p:sp>
        <p:nvSpPr>
          <p:cNvPr id="738" name="Google Shape;738;p76"/>
          <p:cNvSpPr/>
          <p:nvPr/>
        </p:nvSpPr>
        <p:spPr>
          <a:xfrm rot="1242899">
            <a:off x="7189373" y="1074852"/>
            <a:ext cx="1298328" cy="2448388"/>
          </a:xfrm>
          <a:custGeom>
            <a:rect b="b" l="l" r="r" t="t"/>
            <a:pathLst>
              <a:path extrusionOk="0" h="83458" w="51936">
                <a:moveTo>
                  <a:pt x="25392" y="0"/>
                </a:moveTo>
                <a:cubicBezTo>
                  <a:pt x="17647" y="3872"/>
                  <a:pt x="8706" y="6789"/>
                  <a:pt x="3163" y="13441"/>
                </a:cubicBezTo>
                <a:cubicBezTo>
                  <a:pt x="-712" y="18091"/>
                  <a:pt x="-635" y="25913"/>
                  <a:pt x="1613" y="31533"/>
                </a:cubicBezTo>
                <a:cubicBezTo>
                  <a:pt x="6153" y="42882"/>
                  <a:pt x="17717" y="52162"/>
                  <a:pt x="29527" y="55312"/>
                </a:cubicBezTo>
                <a:cubicBezTo>
                  <a:pt x="36353" y="57133"/>
                  <a:pt x="45209" y="54969"/>
                  <a:pt x="50205" y="59965"/>
                </a:cubicBezTo>
                <a:cubicBezTo>
                  <a:pt x="57369" y="67129"/>
                  <a:pt x="39106" y="87241"/>
                  <a:pt x="30044" y="8271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dash"/>
            <a:round/>
            <a:headEnd len="med" w="med" type="oval"/>
            <a:tailEnd len="med" w="med" type="oval"/>
          </a:ln>
        </p:spPr>
      </p:sp>
      <p:sp>
        <p:nvSpPr>
          <p:cNvPr id="739" name="Google Shape;739;p76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6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idx="15"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4" name="Google Shape;454;p59"/>
          <p:cNvSpPr txBox="1"/>
          <p:nvPr>
            <p:ph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5" name="Google Shape;455;p59"/>
          <p:cNvSpPr txBox="1"/>
          <p:nvPr>
            <p:ph idx="3" type="title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59"/>
          <p:cNvSpPr txBox="1"/>
          <p:nvPr>
            <p:ph idx="1" type="subTitle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Fire, slope-related disturbances, etc.</a:t>
            </a:r>
            <a:endParaRPr/>
          </a:p>
        </p:txBody>
      </p:sp>
      <p:sp>
        <p:nvSpPr>
          <p:cNvPr id="457" name="Google Shape;457;p59"/>
          <p:cNvSpPr txBox="1"/>
          <p:nvPr>
            <p:ph idx="7" type="subTitle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VEGETATION</a:t>
            </a:r>
            <a:endParaRPr/>
          </a:p>
        </p:txBody>
      </p:sp>
      <p:sp>
        <p:nvSpPr>
          <p:cNvPr id="458" name="Google Shape;458;p59"/>
          <p:cNvSpPr txBox="1"/>
          <p:nvPr>
            <p:ph idx="14" type="subTitle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DISTURBANCES</a:t>
            </a:r>
            <a:endParaRPr/>
          </a:p>
        </p:txBody>
      </p:sp>
      <p:sp>
        <p:nvSpPr>
          <p:cNvPr id="459" name="Google Shape;459;p59"/>
          <p:cNvSpPr txBox="1"/>
          <p:nvPr>
            <p:ph idx="2" type="subTitle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Research!</a:t>
            </a:r>
            <a:endParaRPr sz="1800"/>
          </a:p>
        </p:txBody>
      </p:sp>
      <p:sp>
        <p:nvSpPr>
          <p:cNvPr id="460" name="Google Shape;460;p59"/>
          <p:cNvSpPr txBox="1"/>
          <p:nvPr>
            <p:ph idx="4" type="title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1" name="Google Shape;461;p59"/>
          <p:cNvSpPr txBox="1"/>
          <p:nvPr>
            <p:ph idx="5" type="title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2" name="Google Shape;462;p59"/>
          <p:cNvSpPr txBox="1"/>
          <p:nvPr>
            <p:ph idx="6" type="subTitle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GEOLOGY</a:t>
            </a:r>
            <a:endParaRPr/>
          </a:p>
        </p:txBody>
      </p:sp>
      <p:sp>
        <p:nvSpPr>
          <p:cNvPr id="463" name="Google Shape;463;p59"/>
          <p:cNvSpPr txBox="1"/>
          <p:nvPr>
            <p:ph idx="8" type="subTitle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464" name="Google Shape;464;p59"/>
          <p:cNvSpPr txBox="1"/>
          <p:nvPr>
            <p:ph idx="13" type="subTitle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plants, focusing on the Western Cascades</a:t>
            </a:r>
            <a:endParaRPr/>
          </a:p>
        </p:txBody>
      </p:sp>
      <p:grpSp>
        <p:nvGrpSpPr>
          <p:cNvPr id="465" name="Google Shape;465;p59"/>
          <p:cNvGrpSpPr/>
          <p:nvPr/>
        </p:nvGrpSpPr>
        <p:grpSpPr>
          <a:xfrm rot="1230688">
            <a:off x="-688768" y="3409230"/>
            <a:ext cx="2380396" cy="2380396"/>
            <a:chOff x="-146650" y="2998550"/>
            <a:chExt cx="1719750" cy="1719750"/>
          </a:xfrm>
        </p:grpSpPr>
        <p:sp>
          <p:nvSpPr>
            <p:cNvPr id="466" name="Google Shape;466;p59"/>
            <p:cNvSpPr/>
            <p:nvPr/>
          </p:nvSpPr>
          <p:spPr>
            <a:xfrm>
              <a:off x="681875" y="2998550"/>
              <a:ext cx="62175" cy="271575"/>
            </a:xfrm>
            <a:custGeom>
              <a:rect b="b" l="l" r="r" t="t"/>
              <a:pathLst>
                <a:path extrusionOk="0" h="10863" w="2487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9"/>
            <p:cNvSpPr/>
            <p:nvPr/>
          </p:nvSpPr>
          <p:spPr>
            <a:xfrm>
              <a:off x="-146650" y="3825100"/>
              <a:ext cx="271550" cy="62200"/>
            </a:xfrm>
            <a:custGeom>
              <a:rect b="b" l="l" r="r" t="t"/>
              <a:pathLst>
                <a:path extrusionOk="0" h="2488" w="10862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9"/>
            <p:cNvSpPr/>
            <p:nvPr/>
          </p:nvSpPr>
          <p:spPr>
            <a:xfrm>
              <a:off x="681875" y="4446750"/>
              <a:ext cx="62175" cy="271550"/>
            </a:xfrm>
            <a:custGeom>
              <a:rect b="b" l="l" r="r" t="t"/>
              <a:pathLst>
                <a:path extrusionOk="0" h="10862" w="2487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9"/>
            <p:cNvSpPr/>
            <p:nvPr/>
          </p:nvSpPr>
          <p:spPr>
            <a:xfrm>
              <a:off x="1301525" y="3825100"/>
              <a:ext cx="271575" cy="62200"/>
            </a:xfrm>
            <a:custGeom>
              <a:rect b="b" l="l" r="r" t="t"/>
              <a:pathLst>
                <a:path extrusionOk="0" h="2488" w="10863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-32775" y="3112450"/>
              <a:ext cx="1491975" cy="1491975"/>
            </a:xfrm>
            <a:custGeom>
              <a:rect b="b" l="l" r="r" t="t"/>
              <a:pathLst>
                <a:path extrusionOk="0" h="59679" w="59679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122900" y="3268100"/>
              <a:ext cx="1180650" cy="1180650"/>
            </a:xfrm>
            <a:custGeom>
              <a:rect b="b" l="l" r="r" t="t"/>
              <a:pathLst>
                <a:path extrusionOk="0" h="47226" w="47226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610750" y="3330775"/>
              <a:ext cx="630125" cy="630125"/>
            </a:xfrm>
            <a:custGeom>
              <a:rect b="b" l="l" r="r" t="t"/>
              <a:pathLst>
                <a:path extrusionOk="0" h="25205" w="25205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185550" y="3755975"/>
              <a:ext cx="630125" cy="630125"/>
            </a:xfrm>
            <a:custGeom>
              <a:rect b="b" l="l" r="r" t="t"/>
              <a:pathLst>
                <a:path extrusionOk="0" h="25205" w="25205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671425" y="3816650"/>
              <a:ext cx="83075" cy="83075"/>
            </a:xfrm>
            <a:custGeom>
              <a:rect b="b" l="l" r="r" t="t"/>
              <a:pathLst>
                <a:path extrusionOk="0" h="3323" w="3323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59"/>
          <p:cNvSpPr txBox="1"/>
          <p:nvPr>
            <p:ph idx="9" type="subTitle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Geologic history of the Cascades ecoregion</a:t>
            </a:r>
            <a:endParaRPr/>
          </a:p>
        </p:txBody>
      </p:sp>
      <p:sp>
        <p:nvSpPr>
          <p:cNvPr id="476" name="Google Shape;476;p59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9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1794600" y="0"/>
            <a:ext cx="56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Research in Geomorphology: GEOG 596</a:t>
            </a:r>
            <a:endParaRPr/>
          </a:p>
        </p:txBody>
      </p:sp>
      <p:pic>
        <p:nvPicPr>
          <p:cNvPr id="483" name="Google Shape;483;p60"/>
          <p:cNvPicPr preferRelativeResize="0"/>
          <p:nvPr/>
        </p:nvPicPr>
        <p:blipFill rotWithShape="1">
          <a:blip r:embed="rId3">
            <a:alphaModFix/>
          </a:blip>
          <a:srcRect b="31455" l="0" r="0" t="16851"/>
          <a:stretch/>
        </p:blipFill>
        <p:spPr>
          <a:xfrm>
            <a:off x="0" y="1990725"/>
            <a:ext cx="9144003" cy="31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idx="1" type="body"/>
          </p:nvPr>
        </p:nvSpPr>
        <p:spPr>
          <a:xfrm>
            <a:off x="1683000" y="860250"/>
            <a:ext cx="57780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Pre-term field trips over 4 days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H.J. Andrews LTER…not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Any photos/information not sourced comes from here!</a:t>
            </a:r>
            <a:endParaRPr/>
          </a:p>
        </p:txBody>
      </p:sp>
      <p:sp>
        <p:nvSpPr>
          <p:cNvPr id="485" name="Google Shape;485;p60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/>
          <p:nvPr/>
        </p:nvSpPr>
        <p:spPr>
          <a:xfrm flipH="1" rot="-371595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1"/>
          <p:cNvSpPr txBox="1"/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GEOLOGIC SETTING</a:t>
            </a:r>
            <a:endParaRPr sz="4300"/>
          </a:p>
        </p:txBody>
      </p:sp>
      <p:sp>
        <p:nvSpPr>
          <p:cNvPr id="493" name="Google Shape;493;p61"/>
          <p:cNvSpPr txBox="1"/>
          <p:nvPr>
            <p:ph idx="1" type="subTitle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Cascades region</a:t>
            </a:r>
            <a:endParaRPr/>
          </a:p>
        </p:txBody>
      </p:sp>
      <p:sp>
        <p:nvSpPr>
          <p:cNvPr id="494" name="Google Shape;494;p61"/>
          <p:cNvSpPr txBox="1"/>
          <p:nvPr>
            <p:ph idx="2" type="title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5" name="Google Shape;495;p61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61"/>
          <p:cNvPicPr preferRelativeResize="0"/>
          <p:nvPr/>
        </p:nvPicPr>
        <p:blipFill rotWithShape="1">
          <a:blip r:embed="rId3">
            <a:alphaModFix/>
          </a:blip>
          <a:srcRect b="0" l="10133" r="10133" t="0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7" name="Google Shape;497;p61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1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754900" y="157375"/>
            <a:ext cx="3607800" cy="8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Tectonics</a:t>
            </a:r>
            <a:endParaRPr/>
          </a:p>
        </p:txBody>
      </p:sp>
      <p:sp>
        <p:nvSpPr>
          <p:cNvPr id="504" name="Google Shape;504;p62"/>
          <p:cNvSpPr txBox="1"/>
          <p:nvPr>
            <p:ph idx="1" type="subTitle"/>
          </p:nvPr>
        </p:nvSpPr>
        <p:spPr>
          <a:xfrm>
            <a:off x="282000" y="1105650"/>
            <a:ext cx="7468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Cascades are one of two parallel mountain ranges that form the Cascadia Subduction Zone in the Pacific Northwest.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Occurs because of three tectonic plate interactions (third is the Pacific Plate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Cascades formed due to volcanic activity resulting from deep subduction generating hot magma that rose to the surface.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RING OF FIRE!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</a:t>
            </a:r>
            <a:br>
              <a:rPr lang="en" sz="1100"/>
            </a:br>
            <a:r>
              <a:rPr lang="en" sz="1100"/>
              <a:t>https://www.nps.gov/subjects/geology/p</a:t>
            </a:r>
            <a:br>
              <a:rPr lang="en" sz="1100"/>
            </a:br>
            <a:r>
              <a:rPr lang="en" sz="1100"/>
              <a:t>late-tectonics-subduction-zones.htm</a:t>
            </a:r>
            <a:endParaRPr sz="1100"/>
          </a:p>
        </p:txBody>
      </p:sp>
      <p:sp>
        <p:nvSpPr>
          <p:cNvPr id="505" name="Google Shape;505;p62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2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100" y="2609703"/>
            <a:ext cx="6156901" cy="25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2"/>
          <p:cNvPicPr preferRelativeResize="0"/>
          <p:nvPr/>
        </p:nvPicPr>
        <p:blipFill rotWithShape="1">
          <a:blip r:embed="rId4">
            <a:alphaModFix/>
          </a:blip>
          <a:srcRect b="35971" l="0" r="22384" t="36105"/>
          <a:stretch/>
        </p:blipFill>
        <p:spPr>
          <a:xfrm>
            <a:off x="0" y="2832150"/>
            <a:ext cx="2987101" cy="15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3"/>
          <p:cNvPicPr preferRelativeResize="0"/>
          <p:nvPr/>
        </p:nvPicPr>
        <p:blipFill rotWithShape="1">
          <a:blip r:embed="rId3">
            <a:alphaModFix/>
          </a:blip>
          <a:srcRect b="8452" l="7202" r="30542" t="18496"/>
          <a:stretch/>
        </p:blipFill>
        <p:spPr>
          <a:xfrm>
            <a:off x="3318063" y="1141950"/>
            <a:ext cx="2507833" cy="4001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63"/>
          <p:cNvGrpSpPr/>
          <p:nvPr/>
        </p:nvGrpSpPr>
        <p:grpSpPr>
          <a:xfrm>
            <a:off x="5267787" y="1141874"/>
            <a:ext cx="3876219" cy="4001865"/>
            <a:chOff x="4852800" y="2282238"/>
            <a:chExt cx="2527200" cy="3262567"/>
          </a:xfrm>
        </p:grpSpPr>
        <p:sp>
          <p:nvSpPr>
            <p:cNvPr id="515" name="Google Shape;515;p63"/>
            <p:cNvSpPr/>
            <p:nvPr/>
          </p:nvSpPr>
          <p:spPr>
            <a:xfrm flipH="1" rot="10800000">
              <a:off x="4852800" y="2282238"/>
              <a:ext cx="2527200" cy="577500"/>
            </a:xfrm>
            <a:prstGeom prst="homePlate">
              <a:avLst>
                <a:gd fmla="val 6938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3"/>
            <p:cNvSpPr/>
            <p:nvPr/>
          </p:nvSpPr>
          <p:spPr>
            <a:xfrm flipH="1" rot="10800000">
              <a:off x="4852800" y="3146613"/>
              <a:ext cx="2527200" cy="1195500"/>
            </a:xfrm>
            <a:prstGeom prst="homePlate">
              <a:avLst>
                <a:gd fmla="val 345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3"/>
            <p:cNvSpPr/>
            <p:nvPr/>
          </p:nvSpPr>
          <p:spPr>
            <a:xfrm>
              <a:off x="5807925" y="2351634"/>
              <a:ext cx="211649" cy="3193171"/>
            </a:xfrm>
            <a:custGeom>
              <a:rect b="b" l="l" r="r" t="t"/>
              <a:pathLst>
                <a:path extrusionOk="0" h="18076" w="2101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63"/>
          <p:cNvSpPr txBox="1"/>
          <p:nvPr>
            <p:ph idx="4" type="subTitle"/>
          </p:nvPr>
        </p:nvSpPr>
        <p:spPr>
          <a:xfrm>
            <a:off x="5364050" y="2307325"/>
            <a:ext cx="3254700" cy="1220700"/>
          </a:xfrm>
          <a:prstGeom prst="rect">
            <a:avLst/>
          </a:prstGeom>
        </p:spPr>
        <p:txBody>
          <a:bodyPr anchorCtr="0" anchor="ctr" bIns="0" lIns="137150" spcFirstLastPara="1" rIns="13715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~3-7 MYA, less eroded</a:t>
            </a:r>
            <a:br>
              <a:rPr lang="en"/>
            </a:br>
            <a:r>
              <a:rPr lang="en"/>
              <a:t>• More sparse yet active volcanic sites</a:t>
            </a:r>
            <a:br>
              <a:rPr lang="en"/>
            </a:br>
            <a:r>
              <a:rPr lang="en"/>
              <a:t>• Up to 14.4k feet</a:t>
            </a:r>
            <a:br>
              <a:rPr lang="en"/>
            </a:br>
            <a:r>
              <a:rPr lang="en"/>
              <a:t>• Similar geologic composition</a:t>
            </a:r>
            <a:endParaRPr/>
          </a:p>
        </p:txBody>
      </p:sp>
      <p:sp>
        <p:nvSpPr>
          <p:cNvPr id="519" name="Google Shape;519;p63"/>
          <p:cNvSpPr txBox="1"/>
          <p:nvPr>
            <p:ph type="title"/>
          </p:nvPr>
        </p:nvSpPr>
        <p:spPr>
          <a:xfrm>
            <a:off x="713225" y="70250"/>
            <a:ext cx="77175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two cascades are the same!</a:t>
            </a:r>
            <a:endParaRPr sz="2400"/>
          </a:p>
        </p:txBody>
      </p:sp>
      <p:sp>
        <p:nvSpPr>
          <p:cNvPr id="520" name="Google Shape;520;p63"/>
          <p:cNvSpPr txBox="1"/>
          <p:nvPr>
            <p:ph idx="2" type="title"/>
          </p:nvPr>
        </p:nvSpPr>
        <p:spPr>
          <a:xfrm>
            <a:off x="685725" y="1141800"/>
            <a:ext cx="30015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Western (old) Cascades</a:t>
            </a:r>
            <a:endParaRPr/>
          </a:p>
        </p:txBody>
      </p:sp>
      <p:sp>
        <p:nvSpPr>
          <p:cNvPr id="521" name="Google Shape;521;p63"/>
          <p:cNvSpPr txBox="1"/>
          <p:nvPr>
            <p:ph idx="3" type="title"/>
          </p:nvPr>
        </p:nvSpPr>
        <p:spPr>
          <a:xfrm>
            <a:off x="5267750" y="1149151"/>
            <a:ext cx="32547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 Cascades</a:t>
            </a:r>
            <a:endParaRPr/>
          </a:p>
        </p:txBody>
      </p:sp>
      <p:sp>
        <p:nvSpPr>
          <p:cNvPr id="522" name="Google Shape;522;p63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3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63"/>
          <p:cNvGrpSpPr/>
          <p:nvPr/>
        </p:nvGrpSpPr>
        <p:grpSpPr>
          <a:xfrm flipH="1">
            <a:off x="-9" y="1141956"/>
            <a:ext cx="3876219" cy="4001865"/>
            <a:chOff x="4852800" y="2282238"/>
            <a:chExt cx="2527200" cy="3262567"/>
          </a:xfrm>
        </p:grpSpPr>
        <p:sp>
          <p:nvSpPr>
            <p:cNvPr id="525" name="Google Shape;525;p63"/>
            <p:cNvSpPr/>
            <p:nvPr/>
          </p:nvSpPr>
          <p:spPr>
            <a:xfrm flipH="1" rot="10800000">
              <a:off x="4852800" y="2282238"/>
              <a:ext cx="2527200" cy="577500"/>
            </a:xfrm>
            <a:prstGeom prst="homePlate">
              <a:avLst>
                <a:gd fmla="val 6938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3"/>
            <p:cNvSpPr/>
            <p:nvPr/>
          </p:nvSpPr>
          <p:spPr>
            <a:xfrm flipH="1" rot="10800000">
              <a:off x="4852800" y="3146613"/>
              <a:ext cx="2527200" cy="1195500"/>
            </a:xfrm>
            <a:prstGeom prst="homePlate">
              <a:avLst>
                <a:gd fmla="val 345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5807925" y="2351634"/>
              <a:ext cx="211649" cy="3193171"/>
            </a:xfrm>
            <a:custGeom>
              <a:rect b="b" l="l" r="r" t="t"/>
              <a:pathLst>
                <a:path extrusionOk="0" h="18076" w="2101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63"/>
          <p:cNvSpPr txBox="1"/>
          <p:nvPr>
            <p:ph idx="2" type="title"/>
          </p:nvPr>
        </p:nvSpPr>
        <p:spPr>
          <a:xfrm>
            <a:off x="685725" y="1149225"/>
            <a:ext cx="30015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Western (old) Cascades</a:t>
            </a:r>
            <a:endParaRPr/>
          </a:p>
        </p:txBody>
      </p:sp>
      <p:sp>
        <p:nvSpPr>
          <p:cNvPr id="529" name="Google Shape;529;p63"/>
          <p:cNvSpPr txBox="1"/>
          <p:nvPr>
            <p:ph idx="1" type="subTitle"/>
          </p:nvPr>
        </p:nvSpPr>
        <p:spPr>
          <a:xfrm>
            <a:off x="502650" y="2239450"/>
            <a:ext cx="3373500" cy="1387800"/>
          </a:xfrm>
          <a:prstGeom prst="rect">
            <a:avLst/>
          </a:prstGeom>
        </p:spPr>
        <p:txBody>
          <a:bodyPr anchorCtr="0" anchor="ctr" bIns="0" lIns="137150" spcFirstLastPara="1" rIns="13715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• ~30-40 MYA and therefore highly eroded</a:t>
            </a:r>
            <a:br>
              <a:rPr lang="en"/>
            </a:br>
            <a:r>
              <a:rPr lang="en"/>
              <a:t>• 1.7-5.8k feet in elevation</a:t>
            </a:r>
            <a:br>
              <a:rPr lang="en"/>
            </a:br>
            <a:r>
              <a:rPr lang="en"/>
              <a:t>• long, steep ridges</a:t>
            </a:r>
            <a:br>
              <a:rPr lang="en"/>
            </a:br>
            <a:r>
              <a:rPr lang="en"/>
              <a:t>• wide, glaciated valleys.</a:t>
            </a:r>
            <a:br>
              <a:rPr lang="en"/>
            </a:br>
            <a:r>
              <a:rPr lang="en"/>
              <a:t>• Basalt, andesite, tuff</a:t>
            </a:r>
            <a:endParaRPr/>
          </a:p>
        </p:txBody>
      </p:sp>
      <p:sp>
        <p:nvSpPr>
          <p:cNvPr id="530" name="Google Shape;530;p63"/>
          <p:cNvSpPr txBox="1"/>
          <p:nvPr/>
        </p:nvSpPr>
        <p:spPr>
          <a:xfrm>
            <a:off x="7115725" y="3744200"/>
            <a:ext cx="202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Sources: oregonencyclopedia.org/articles/cascade_mountain_range/ </a:t>
            </a:r>
            <a:b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oregonconservationstrategy.org/ecoregion/west-cascades/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4"/>
          <p:cNvPicPr preferRelativeResize="0"/>
          <p:nvPr/>
        </p:nvPicPr>
        <p:blipFill rotWithShape="1">
          <a:blip r:embed="rId3">
            <a:alphaModFix/>
          </a:blip>
          <a:srcRect b="33168" l="17610" r="14315" t="21869"/>
          <a:stretch/>
        </p:blipFill>
        <p:spPr>
          <a:xfrm>
            <a:off x="740350" y="0"/>
            <a:ext cx="7811550" cy="28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4"/>
          <p:cNvSpPr txBox="1"/>
          <p:nvPr>
            <p:ph type="title"/>
          </p:nvPr>
        </p:nvSpPr>
        <p:spPr>
          <a:xfrm>
            <a:off x="518572" y="2892500"/>
            <a:ext cx="33750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for our research</a:t>
            </a:r>
            <a:endParaRPr/>
          </a:p>
        </p:txBody>
      </p:sp>
      <p:sp>
        <p:nvSpPr>
          <p:cNvPr id="537" name="Google Shape;537;p64"/>
          <p:cNvSpPr txBox="1"/>
          <p:nvPr>
            <p:ph idx="1" type="subTitle"/>
          </p:nvPr>
        </p:nvSpPr>
        <p:spPr>
          <a:xfrm>
            <a:off x="518575" y="3693500"/>
            <a:ext cx="63591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H.J. Andrews LTER is on the eastern side of the Western Cascades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Elevation ranges from 400m-1600m (1.3k-5.2k feet)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Geologic characteristics shape the landforms and life suitable in the area</a:t>
            </a:r>
            <a:endParaRPr/>
          </a:p>
        </p:txBody>
      </p:sp>
      <p:sp>
        <p:nvSpPr>
          <p:cNvPr id="538" name="Google Shape;538;p64"/>
          <p:cNvSpPr/>
          <p:nvPr/>
        </p:nvSpPr>
        <p:spPr>
          <a:xfrm flipH="1" rot="1562540">
            <a:off x="7081384" y="409175"/>
            <a:ext cx="749921" cy="1102007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4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4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title"/>
          </p:nvPr>
        </p:nvSpPr>
        <p:spPr>
          <a:xfrm>
            <a:off x="587699" y="676825"/>
            <a:ext cx="79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546" name="Google Shape;546;p65"/>
          <p:cNvSpPr txBox="1"/>
          <p:nvPr>
            <p:ph idx="4294967295" type="body"/>
          </p:nvPr>
        </p:nvSpPr>
        <p:spPr>
          <a:xfrm>
            <a:off x="1171225" y="4075086"/>
            <a:ext cx="6801600" cy="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Mercury is the closest planet to the Sun and the smallest one in the Solar System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547" name="Google Shape;547;p65"/>
          <p:cNvGrpSpPr/>
          <p:nvPr/>
        </p:nvGrpSpPr>
        <p:grpSpPr>
          <a:xfrm>
            <a:off x="2202094" y="1549457"/>
            <a:ext cx="4739881" cy="2525107"/>
            <a:chOff x="9873456" y="1625657"/>
            <a:chExt cx="4739881" cy="2525107"/>
          </a:xfrm>
        </p:grpSpPr>
        <p:grpSp>
          <p:nvGrpSpPr>
            <p:cNvPr id="548" name="Google Shape;548;p65"/>
            <p:cNvGrpSpPr/>
            <p:nvPr/>
          </p:nvGrpSpPr>
          <p:grpSpPr>
            <a:xfrm>
              <a:off x="9873456" y="1625657"/>
              <a:ext cx="4739881" cy="2525107"/>
              <a:chOff x="233350" y="949250"/>
              <a:chExt cx="7137300" cy="3802300"/>
            </a:xfrm>
          </p:grpSpPr>
          <p:sp>
            <p:nvSpPr>
              <p:cNvPr id="549" name="Google Shape;549;p65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rect b="b" l="l" r="r" t="t"/>
                <a:pathLst>
                  <a:path extrusionOk="0" h="13204" w="59156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65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rect b="b" l="l" r="r" t="t"/>
                <a:pathLst>
                  <a:path extrusionOk="0" h="124369" w="164746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65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rect b="b" l="l" r="r" t="t"/>
                <a:pathLst>
                  <a:path extrusionOk="0" h="32555" w="44363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65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rect b="b" l="l" r="r" t="t"/>
                <a:pathLst>
                  <a:path extrusionOk="0" h="12472" w="22865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65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rect b="b" l="l" r="r" t="t"/>
                <a:pathLst>
                  <a:path extrusionOk="0" h="12738" w="11286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65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rect b="b" l="l" r="r" t="t"/>
                <a:pathLst>
                  <a:path extrusionOk="0" h="17228" w="21672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65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rect b="b" l="l" r="r" t="t"/>
                <a:pathLst>
                  <a:path extrusionOk="0" h="15817" w="9091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65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rect b="b" l="l" r="r" t="t"/>
                <a:pathLst>
                  <a:path extrusionOk="0" h="16731" w="10698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65"/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rect b="b" l="l" r="r" t="t"/>
                <a:pathLst>
                  <a:path extrusionOk="0" h="14182" w="18751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65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rect b="b" l="l" r="r" t="t"/>
                <a:pathLst>
                  <a:path extrusionOk="0" h="15417" w="9315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65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rect b="b" l="l" r="r" t="t"/>
                <a:pathLst>
                  <a:path extrusionOk="0" h="9097" w="7415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65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rect b="b" l="l" r="r" t="t"/>
                <a:pathLst>
                  <a:path extrusionOk="0" h="6520" w="10405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5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rect b="b" l="l" r="r" t="t"/>
                <a:pathLst>
                  <a:path extrusionOk="0" h="3551" w="9851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65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rect b="b" l="l" r="r" t="t"/>
                <a:pathLst>
                  <a:path extrusionOk="0" h="4633" w="4633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65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rect b="b" l="l" r="r" t="t"/>
                <a:pathLst>
                  <a:path extrusionOk="0" h="3295" w="8614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5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rect b="b" l="l" r="r" t="t"/>
                <a:pathLst>
                  <a:path extrusionOk="0" h="2193" w="10487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65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rect b="b" l="l" r="r" t="t"/>
                <a:pathLst>
                  <a:path extrusionOk="0" h="3895" w="5029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65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rect b="b" l="l" r="r" t="t"/>
                <a:pathLst>
                  <a:path extrusionOk="0" h="5122" w="3284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65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rect b="b" l="l" r="r" t="t"/>
                <a:pathLst>
                  <a:path extrusionOk="0" h="2646" w="643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65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rect b="b" l="l" r="r" t="t"/>
                <a:pathLst>
                  <a:path extrusionOk="0" h="2229" w="4719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65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rect b="b" l="l" r="r" t="t"/>
                <a:pathLst>
                  <a:path extrusionOk="0" h="3066" w="5116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65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rect b="b" l="l" r="r" t="t"/>
                <a:pathLst>
                  <a:path extrusionOk="0" h="3754" w="2711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65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rect b="b" l="l" r="r" t="t"/>
                <a:pathLst>
                  <a:path extrusionOk="0" h="3891" w="3025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65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rect b="b" l="l" r="r" t="t"/>
                <a:pathLst>
                  <a:path extrusionOk="0" h="1893" w="446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65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rect b="b" l="l" r="r" t="t"/>
                <a:pathLst>
                  <a:path extrusionOk="0" h="3202" w="2963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65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rect b="b" l="l" r="r" t="t"/>
                <a:pathLst>
                  <a:path extrusionOk="0" h="3192" w="2643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65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rect b="b" l="l" r="r" t="t"/>
                <a:pathLst>
                  <a:path extrusionOk="0" h="2006" w="3489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65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rect b="b" l="l" r="r" t="t"/>
                <a:pathLst>
                  <a:path extrusionOk="0" h="1672" w="3243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65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rect b="b" l="l" r="r" t="t"/>
                <a:pathLst>
                  <a:path extrusionOk="0" h="1879" w="3262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65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rect b="b" l="l" r="r" t="t"/>
                <a:pathLst>
                  <a:path extrusionOk="0" h="1609" w="3112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65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rect b="b" l="l" r="r" t="t"/>
                <a:pathLst>
                  <a:path extrusionOk="0" h="1591" w="2481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65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rect b="b" l="l" r="r" t="t"/>
                <a:pathLst>
                  <a:path extrusionOk="0" h="3802" w="20808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65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rect b="b" l="l" r="r" t="t"/>
                <a:pathLst>
                  <a:path extrusionOk="0" h="152092" w="129302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5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rect b="b" l="l" r="r" t="t"/>
                <a:pathLst>
                  <a:path extrusionOk="0" h="3667" w="1132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65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rect b="b" l="l" r="r" t="t"/>
                <a:pathLst>
                  <a:path extrusionOk="0" h="3823" w="8538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5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rect b="b" l="l" r="r" t="t"/>
                <a:pathLst>
                  <a:path extrusionOk="0" h="4524" w="10543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65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rect b="b" l="l" r="r" t="t"/>
                <a:pathLst>
                  <a:path extrusionOk="0" h="4481" w="6481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65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rect b="b" l="l" r="r" t="t"/>
                <a:pathLst>
                  <a:path extrusionOk="0" h="2958" w="6602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65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rect b="b" l="l" r="r" t="t"/>
                <a:pathLst>
                  <a:path extrusionOk="0" h="2581" w="5185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65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rect b="b" l="l" r="r" t="t"/>
                <a:pathLst>
                  <a:path extrusionOk="0" h="1793" w="377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65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rect b="b" l="l" r="r" t="t"/>
                <a:pathLst>
                  <a:path extrusionOk="0" h="1773" w="2369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65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rect b="b" l="l" r="r" t="t"/>
                <a:pathLst>
                  <a:path extrusionOk="0" h="1569" w="2507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65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rect b="b" l="l" r="r" t="t"/>
                <a:pathLst>
                  <a:path extrusionOk="0" h="1531" w="2247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5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rect b="b" l="l" r="r" t="t"/>
                <a:pathLst>
                  <a:path extrusionOk="0" h="2142" w="1895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65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rect b="b" l="l" r="r" t="t"/>
                <a:pathLst>
                  <a:path extrusionOk="0" h="1516" w="2196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5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rect b="b" l="l" r="r" t="t"/>
                <a:pathLst>
                  <a:path extrusionOk="0" h="1493" w="2005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5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rect b="b" l="l" r="r" t="t"/>
                <a:pathLst>
                  <a:path extrusionOk="0" h="1688" w="1843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5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rect b="b" l="l" r="r" t="t"/>
                <a:pathLst>
                  <a:path extrusionOk="0" h="5047" w="2144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65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rect b="b" l="l" r="r" t="t"/>
                <a:pathLst>
                  <a:path extrusionOk="0" h="1816" w="3751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65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rect b="b" l="l" r="r" t="t"/>
                <a:pathLst>
                  <a:path extrusionOk="0" h="1504" w="2023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5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rect b="b" l="l" r="r" t="t"/>
                <a:pathLst>
                  <a:path extrusionOk="0" h="1527" w="1797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65"/>
            <p:cNvSpPr/>
            <p:nvPr/>
          </p:nvSpPr>
          <p:spPr>
            <a:xfrm flipH="1">
              <a:off x="10438620" y="1922646"/>
              <a:ext cx="294655" cy="433604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5"/>
            <p:cNvSpPr/>
            <p:nvPr/>
          </p:nvSpPr>
          <p:spPr>
            <a:xfrm flipH="1">
              <a:off x="13267895" y="2035521"/>
              <a:ext cx="294655" cy="433604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5"/>
            <p:cNvSpPr/>
            <p:nvPr/>
          </p:nvSpPr>
          <p:spPr>
            <a:xfrm flipH="1">
              <a:off x="11179445" y="2811646"/>
              <a:ext cx="294655" cy="433604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65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5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92" y="0"/>
            <a:ext cx="66568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800" y="296300"/>
            <a:ext cx="3946600" cy="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6"/>
          <p:cNvSpPr/>
          <p:nvPr/>
        </p:nvSpPr>
        <p:spPr>
          <a:xfrm flipH="1" rot="-371595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6"/>
          <p:cNvSpPr txBox="1"/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VEGETATION</a:t>
            </a:r>
            <a:endParaRPr sz="4300"/>
          </a:p>
        </p:txBody>
      </p:sp>
      <p:sp>
        <p:nvSpPr>
          <p:cNvPr id="613" name="Google Shape;613;p66"/>
          <p:cNvSpPr txBox="1"/>
          <p:nvPr>
            <p:ph idx="1" type="subTitle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Western Cascades </a:t>
            </a:r>
            <a:endParaRPr/>
          </a:p>
        </p:txBody>
      </p:sp>
      <p:sp>
        <p:nvSpPr>
          <p:cNvPr id="614" name="Google Shape;614;p66"/>
          <p:cNvSpPr txBox="1"/>
          <p:nvPr>
            <p:ph idx="2" type="title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5" name="Google Shape;615;p66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66"/>
          <p:cNvPicPr preferRelativeResize="0"/>
          <p:nvPr/>
        </p:nvPicPr>
        <p:blipFill rotWithShape="1">
          <a:blip r:embed="rId3">
            <a:alphaModFix/>
          </a:blip>
          <a:srcRect b="0" l="10133" r="10133" t="0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66">
            <a:hlinkClick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6">
            <a:hlinkClick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fmla="val 50000" name="adj1"/>
              <a:gd fmla="val 90483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lanning my Trip By Slidesgo">
  <a:themeElements>
    <a:clrScheme name="Simple Light">
      <a:dk1>
        <a:srgbClr val="000000"/>
      </a:dk1>
      <a:lt1>
        <a:srgbClr val="FFFFFF"/>
      </a:lt1>
      <a:dk2>
        <a:srgbClr val="8D9E7C"/>
      </a:dk2>
      <a:lt2>
        <a:srgbClr val="FFFFFF"/>
      </a:lt2>
      <a:accent1>
        <a:srgbClr val="8D9E7C"/>
      </a:accent1>
      <a:accent2>
        <a:srgbClr val="8D9E7C"/>
      </a:accent2>
      <a:accent3>
        <a:srgbClr val="E5DABE"/>
      </a:accent3>
      <a:accent4>
        <a:srgbClr val="A58854"/>
      </a:accent4>
      <a:accent5>
        <a:srgbClr val="795C29"/>
      </a:accent5>
      <a:accent6>
        <a:srgbClr val="8D9E7C"/>
      </a:accent6>
      <a:hlink>
        <a:srgbClr val="A588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